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4"/>
  </p:notesMasterIdLst>
  <p:handoutMasterIdLst>
    <p:handoutMasterId r:id="rId25"/>
  </p:handoutMasterIdLst>
  <p:sldIdLst>
    <p:sldId id="282" r:id="rId2"/>
    <p:sldId id="292" r:id="rId3"/>
    <p:sldId id="301" r:id="rId4"/>
    <p:sldId id="303" r:id="rId5"/>
    <p:sldId id="304" r:id="rId6"/>
    <p:sldId id="302" r:id="rId7"/>
    <p:sldId id="293" r:id="rId8"/>
    <p:sldId id="305" r:id="rId9"/>
    <p:sldId id="299" r:id="rId10"/>
    <p:sldId id="257" r:id="rId11"/>
    <p:sldId id="258" r:id="rId12"/>
    <p:sldId id="291" r:id="rId13"/>
    <p:sldId id="306" r:id="rId14"/>
    <p:sldId id="307" r:id="rId15"/>
    <p:sldId id="308" r:id="rId16"/>
    <p:sldId id="297" r:id="rId17"/>
    <p:sldId id="298" r:id="rId18"/>
    <p:sldId id="300" r:id="rId19"/>
    <p:sldId id="284" r:id="rId20"/>
    <p:sldId id="294" r:id="rId21"/>
    <p:sldId id="28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9" autoAdjust="0"/>
    <p:restoredTop sz="94631" autoAdjust="0"/>
  </p:normalViewPr>
  <p:slideViewPr>
    <p:cSldViewPr snapToGrid="0">
      <p:cViewPr varScale="1">
        <p:scale>
          <a:sx n="112" d="100"/>
          <a:sy n="112" d="100"/>
        </p:scale>
        <p:origin x="632" y="17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75000"/>
                    <a:lumOff val="25000"/>
                  </a:schemeClr>
                </a:solidFill>
                <a:latin typeface="+mj-lt"/>
                <a:ea typeface="+mn-ea"/>
                <a:cs typeface="+mn-cs"/>
              </a:defRPr>
            </a:pPr>
            <a:r>
              <a:rPr lang="en-US" b="1" dirty="0">
                <a:solidFill>
                  <a:schemeClr val="tx1">
                    <a:lumMod val="75000"/>
                    <a:lumOff val="25000"/>
                  </a:schemeClr>
                </a:solidFill>
                <a:latin typeface="+mj-lt"/>
              </a:rPr>
              <a:t>Development of Values over Time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75000"/>
                  <a:lumOff val="2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061-4A50-A0F1-15FF7862FAD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B061-4A50-A0F1-15FF7862FAD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B061-4A50-A0F1-15FF7862FAD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B061-4A50-A0F1-15FF7862FAD3}"/>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1"/>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2020/02/15</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2020/02/15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A6FE-9F56-40E5-BBA6-0B630FE22BED}"/>
              </a:ext>
            </a:extLst>
          </p:cNvPr>
          <p:cNvSpPr>
            <a:spLocks noGrp="1"/>
          </p:cNvSpPr>
          <p:nvPr>
            <p:ph type="ctrTitle"/>
          </p:nvPr>
        </p:nvSpPr>
        <p:spPr>
          <a:xfrm>
            <a:off x="771582" y="560991"/>
            <a:ext cx="10762332" cy="1004057"/>
          </a:xfrm>
        </p:spPr>
        <p:txBody>
          <a:bodyPr anchor="b">
            <a:normAutofit/>
          </a:bodyPr>
          <a:lstStyle>
            <a:lvl1pPr algn="l">
              <a:defRPr sz="5000"/>
            </a:lvl1pPr>
          </a:lstStyle>
          <a:p>
            <a:r>
              <a:rPr lang="en-US"/>
              <a:t>Click to edit Master title style</a:t>
            </a:r>
            <a:endParaRPr lang="ru-RU" dirty="0"/>
          </a:p>
        </p:txBody>
      </p:sp>
      <p:sp>
        <p:nvSpPr>
          <p:cNvPr id="3" name="Subtitle 2">
            <a:extLst>
              <a:ext uri="{FF2B5EF4-FFF2-40B4-BE49-F238E27FC236}">
                <a16:creationId xmlns:a16="http://schemas.microsoft.com/office/drawing/2014/main" id="{86F1E879-9DF7-4DA7-85AC-CB56A8C099B9}"/>
              </a:ext>
            </a:extLst>
          </p:cNvPr>
          <p:cNvSpPr>
            <a:spLocks noGrp="1"/>
          </p:cNvSpPr>
          <p:nvPr>
            <p:ph type="subTitle" idx="1"/>
          </p:nvPr>
        </p:nvSpPr>
        <p:spPr>
          <a:xfrm>
            <a:off x="771582" y="1810870"/>
            <a:ext cx="10631706" cy="471667"/>
          </a:xfrm>
        </p:spPr>
        <p:txBody>
          <a:bodyPr/>
          <a:lstStyle>
            <a:lvl1pPr marL="0" indent="0" algn="l">
              <a:buNone/>
              <a:defRPr sz="2400">
                <a:solidFill>
                  <a:srgbClr val="3136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486006BC-654D-4398-BB52-44965C9C13A3}"/>
              </a:ext>
            </a:extLst>
          </p:cNvPr>
          <p:cNvSpPr>
            <a:spLocks noGrp="1"/>
          </p:cNvSpPr>
          <p:nvPr>
            <p:ph type="dt" sz="half" idx="10"/>
          </p:nvPr>
        </p:nvSpPr>
        <p:spPr>
          <a:xfrm>
            <a:off x="8873231" y="5942541"/>
            <a:ext cx="2743200" cy="153135"/>
          </a:xfrm>
        </p:spPr>
        <p:txBody>
          <a:bodyPr/>
          <a:lstStyle>
            <a:lvl1pPr>
              <a:defRPr>
                <a:solidFill>
                  <a:srgbClr val="4C1959"/>
                </a:solidFill>
              </a:defRPr>
            </a:lvl1pPr>
          </a:lstStyle>
          <a:p>
            <a:fld id="{9EC83871-7464-427B-B6D7-A5E8F38202AB}" type="datetime1">
              <a:rPr lang="ru-RU" smtClean="0"/>
              <a:pPr/>
              <a:t>15.02.2020</a:t>
            </a:fld>
            <a:endParaRPr lang="ru-RU"/>
          </a:p>
        </p:txBody>
      </p:sp>
      <p:sp>
        <p:nvSpPr>
          <p:cNvPr id="5" name="Footer Placeholder 4">
            <a:extLst>
              <a:ext uri="{FF2B5EF4-FFF2-40B4-BE49-F238E27FC236}">
                <a16:creationId xmlns:a16="http://schemas.microsoft.com/office/drawing/2014/main" id="{88D33390-B4DE-4B11-A7FB-79925DE8D791}"/>
              </a:ext>
            </a:extLst>
          </p:cNvPr>
          <p:cNvSpPr>
            <a:spLocks noGrp="1"/>
          </p:cNvSpPr>
          <p:nvPr>
            <p:ph type="ftr" sz="quarter" idx="11"/>
          </p:nvPr>
        </p:nvSpPr>
        <p:spPr/>
        <p:txBody>
          <a:bodyPr/>
          <a:lstStyle>
            <a:lvl1pPr>
              <a:defRPr>
                <a:solidFill>
                  <a:srgbClr val="4C1959"/>
                </a:solidFill>
              </a:defRPr>
            </a:lvl1pPr>
          </a:lstStyle>
          <a:p>
            <a:endParaRPr lang="ru-RU"/>
          </a:p>
        </p:txBody>
      </p:sp>
      <p:sp>
        <p:nvSpPr>
          <p:cNvPr id="6" name="Slide Number Placeholder 5">
            <a:extLst>
              <a:ext uri="{FF2B5EF4-FFF2-40B4-BE49-F238E27FC236}">
                <a16:creationId xmlns:a16="http://schemas.microsoft.com/office/drawing/2014/main" id="{73173001-7276-491C-9F48-01FA5E7196FC}"/>
              </a:ext>
            </a:extLst>
          </p:cNvPr>
          <p:cNvSpPr>
            <a:spLocks noGrp="1"/>
          </p:cNvSpPr>
          <p:nvPr>
            <p:ph type="sldNum" sz="quarter" idx="12"/>
          </p:nvPr>
        </p:nvSpPr>
        <p:spPr/>
        <p:txBody>
          <a:bodyPr/>
          <a:lstStyle>
            <a:lvl1pPr>
              <a:defRPr>
                <a:solidFill>
                  <a:srgbClr val="4C1959"/>
                </a:solidFill>
              </a:defRPr>
            </a:lvl1pPr>
          </a:lstStyle>
          <a:p>
            <a:fld id="{AF24F759-2890-4717-B1AF-E04CADEEA4E9}" type="slidenum">
              <a:rPr lang="ru-RU" smtClean="0"/>
              <a:pPr/>
              <a:t>‹#›</a:t>
            </a:fld>
            <a:endParaRPr lang="ru-RU"/>
          </a:p>
        </p:txBody>
      </p:sp>
      <p:cxnSp>
        <p:nvCxnSpPr>
          <p:cNvPr id="10" name="Straight Connector 9">
            <a:extLst>
              <a:ext uri="{FF2B5EF4-FFF2-40B4-BE49-F238E27FC236}">
                <a16:creationId xmlns:a16="http://schemas.microsoft.com/office/drawing/2014/main" id="{271986FB-BF6D-4B98-ACDD-AD2C255FA969}"/>
              </a:ext>
            </a:extLst>
          </p:cNvPr>
          <p:cNvCxnSpPr/>
          <p:nvPr userDrawn="1"/>
        </p:nvCxnSpPr>
        <p:spPr>
          <a:xfrm>
            <a:off x="930604" y="1640756"/>
            <a:ext cx="3739896"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ED13A07-F0A8-43F7-B682-245A3F0AE53C}"/>
              </a:ext>
            </a:extLst>
          </p:cNvPr>
          <p:cNvCxnSpPr>
            <a:cxnSpLocks/>
          </p:cNvCxnSpPr>
          <p:nvPr userDrawn="1"/>
        </p:nvCxnSpPr>
        <p:spPr>
          <a:xfrm>
            <a:off x="506061" y="3437723"/>
            <a:ext cx="11220501" cy="0"/>
          </a:xfrm>
          <a:prstGeom prst="line">
            <a:avLst/>
          </a:prstGeom>
          <a:ln w="7239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5626E3A0-4546-4CF6-A4F2-DEF7D1CD1FF9}"/>
              </a:ext>
            </a:extLst>
          </p:cNvPr>
          <p:cNvSpPr/>
          <p:nvPr userDrawn="1"/>
        </p:nvSpPr>
        <p:spPr>
          <a:xfrm>
            <a:off x="1425686"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Oval 119">
            <a:extLst>
              <a:ext uri="{FF2B5EF4-FFF2-40B4-BE49-F238E27FC236}">
                <a16:creationId xmlns:a16="http://schemas.microsoft.com/office/drawing/2014/main" id="{7E2518BE-4FE7-462F-896E-F7A1045CBC7F}"/>
              </a:ext>
            </a:extLst>
          </p:cNvPr>
          <p:cNvSpPr/>
          <p:nvPr userDrawn="1"/>
        </p:nvSpPr>
        <p:spPr>
          <a:xfrm>
            <a:off x="9485991"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1" name="Oval 120">
            <a:extLst>
              <a:ext uri="{FF2B5EF4-FFF2-40B4-BE49-F238E27FC236}">
                <a16:creationId xmlns:a16="http://schemas.microsoft.com/office/drawing/2014/main" id="{D13B079D-42A1-4B9D-A7F1-282A0DD6008D}"/>
              </a:ext>
            </a:extLst>
          </p:cNvPr>
          <p:cNvSpPr/>
          <p:nvPr userDrawn="1"/>
        </p:nvSpPr>
        <p:spPr>
          <a:xfrm>
            <a:off x="3447869"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Oval 121">
            <a:extLst>
              <a:ext uri="{FF2B5EF4-FFF2-40B4-BE49-F238E27FC236}">
                <a16:creationId xmlns:a16="http://schemas.microsoft.com/office/drawing/2014/main" id="{5265D1BF-A6B7-4058-A96A-F0F1C76D8517}"/>
              </a:ext>
            </a:extLst>
          </p:cNvPr>
          <p:cNvSpPr/>
          <p:nvPr userDrawn="1"/>
        </p:nvSpPr>
        <p:spPr>
          <a:xfrm>
            <a:off x="5460576"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Oval 122">
            <a:extLst>
              <a:ext uri="{FF2B5EF4-FFF2-40B4-BE49-F238E27FC236}">
                <a16:creationId xmlns:a16="http://schemas.microsoft.com/office/drawing/2014/main" id="{0A1987E3-E256-4CF7-9FE6-0446D4E40179}"/>
              </a:ext>
            </a:extLst>
          </p:cNvPr>
          <p:cNvSpPr/>
          <p:nvPr userDrawn="1"/>
        </p:nvSpPr>
        <p:spPr>
          <a:xfrm>
            <a:off x="7473283" y="2806787"/>
            <a:ext cx="1261872" cy="1261872"/>
          </a:xfrm>
          <a:prstGeom prst="ellipse">
            <a:avLst/>
          </a:prstGeom>
          <a:solidFill>
            <a:srgbClr val="7F6CA1"/>
          </a:solidFill>
          <a:ln w="7239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Text Placeholder 45">
            <a:extLst>
              <a:ext uri="{FF2B5EF4-FFF2-40B4-BE49-F238E27FC236}">
                <a16:creationId xmlns:a16="http://schemas.microsoft.com/office/drawing/2014/main" id="{62F3EA0C-FA8C-40D1-9BE6-30DACB1AB543}"/>
              </a:ext>
            </a:extLst>
          </p:cNvPr>
          <p:cNvSpPr>
            <a:spLocks noGrp="1"/>
          </p:cNvSpPr>
          <p:nvPr>
            <p:ph type="body" sz="quarter" idx="16" hasCustomPrompt="1"/>
          </p:nvPr>
        </p:nvSpPr>
        <p:spPr>
          <a:xfrm>
            <a:off x="1426622" y="3121173"/>
            <a:ext cx="1260000" cy="593725"/>
          </a:xfrm>
        </p:spPr>
        <p:txBody>
          <a:bodyPr anchor="b" anchorCtr="0"/>
          <a:lstStyle>
            <a:lvl1pPr marL="0" indent="0" algn="ctr">
              <a:buNone/>
              <a:defRPr lang="ru-RU" sz="3000" b="1" i="0" kern="1200" dirty="0">
                <a:solidFill>
                  <a:schemeClr val="accent4"/>
                </a:solidFill>
                <a:latin typeface="+mj-lt"/>
                <a:ea typeface="+mn-ea"/>
                <a:cs typeface="+mn-cs"/>
              </a:defRPr>
            </a:lvl1pPr>
          </a:lstStyle>
          <a:p>
            <a:pPr lvl="0"/>
            <a:r>
              <a:rPr lang="en-US" dirty="0"/>
              <a:t>20XX</a:t>
            </a:r>
            <a:endParaRPr lang="ru-RU" dirty="0"/>
          </a:p>
        </p:txBody>
      </p:sp>
      <p:sp>
        <p:nvSpPr>
          <p:cNvPr id="126" name="Text Placeholder 47">
            <a:extLst>
              <a:ext uri="{FF2B5EF4-FFF2-40B4-BE49-F238E27FC236}">
                <a16:creationId xmlns:a16="http://schemas.microsoft.com/office/drawing/2014/main" id="{B62F6384-D912-4754-AC82-81F6ED586BA4}"/>
              </a:ext>
            </a:extLst>
          </p:cNvPr>
          <p:cNvSpPr>
            <a:spLocks noGrp="1"/>
          </p:cNvSpPr>
          <p:nvPr>
            <p:ph type="body" sz="quarter" idx="17" hasCustomPrompt="1"/>
          </p:nvPr>
        </p:nvSpPr>
        <p:spPr>
          <a:xfrm>
            <a:off x="1426622" y="3587675"/>
            <a:ext cx="1260000" cy="243215"/>
          </a:xfrm>
        </p:spPr>
        <p:txBody>
          <a:bodyPr>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a:r>
              <a:rPr lang="en-US" dirty="0"/>
              <a:t>Month</a:t>
            </a:r>
            <a:endParaRPr lang="ru-RU" dirty="0"/>
          </a:p>
        </p:txBody>
      </p:sp>
      <p:sp>
        <p:nvSpPr>
          <p:cNvPr id="127" name="Text Placeholder 45">
            <a:extLst>
              <a:ext uri="{FF2B5EF4-FFF2-40B4-BE49-F238E27FC236}">
                <a16:creationId xmlns:a16="http://schemas.microsoft.com/office/drawing/2014/main" id="{E4557023-E1DB-4099-92BE-5DD6EDC0A55F}"/>
              </a:ext>
            </a:extLst>
          </p:cNvPr>
          <p:cNvSpPr>
            <a:spLocks noGrp="1"/>
          </p:cNvSpPr>
          <p:nvPr>
            <p:ph type="body" sz="quarter" idx="18" hasCustomPrompt="1"/>
          </p:nvPr>
        </p:nvSpPr>
        <p:spPr>
          <a:xfrm>
            <a:off x="9486927" y="3121173"/>
            <a:ext cx="1260000" cy="593725"/>
          </a:xfrm>
        </p:spPr>
        <p:txBody>
          <a:bodyPr anchor="b" anchorCtr="0"/>
          <a:lstStyle>
            <a:lvl1pPr marL="0" indent="0" algn="ctr">
              <a:buNone/>
              <a:defRPr lang="ru-RU" sz="3000" b="1" i="0" kern="1200" dirty="0">
                <a:solidFill>
                  <a:schemeClr val="accent4"/>
                </a:solidFill>
                <a:latin typeface="+mj-lt"/>
                <a:ea typeface="+mn-ea"/>
                <a:cs typeface="+mn-cs"/>
              </a:defRPr>
            </a:lvl1pPr>
          </a:lstStyle>
          <a:p>
            <a:pPr lvl="0"/>
            <a:r>
              <a:rPr lang="en-US" dirty="0"/>
              <a:t>20XX</a:t>
            </a:r>
            <a:endParaRPr lang="ru-RU" dirty="0"/>
          </a:p>
        </p:txBody>
      </p:sp>
      <p:sp>
        <p:nvSpPr>
          <p:cNvPr id="128" name="Text Placeholder 47">
            <a:extLst>
              <a:ext uri="{FF2B5EF4-FFF2-40B4-BE49-F238E27FC236}">
                <a16:creationId xmlns:a16="http://schemas.microsoft.com/office/drawing/2014/main" id="{1394A278-B5EB-4D0C-B858-6C4854D605A4}"/>
              </a:ext>
            </a:extLst>
          </p:cNvPr>
          <p:cNvSpPr>
            <a:spLocks noGrp="1"/>
          </p:cNvSpPr>
          <p:nvPr>
            <p:ph type="body" sz="quarter" idx="19" hasCustomPrompt="1"/>
          </p:nvPr>
        </p:nvSpPr>
        <p:spPr>
          <a:xfrm>
            <a:off x="9486927" y="3587675"/>
            <a:ext cx="1260000" cy="243215"/>
          </a:xfrm>
        </p:spPr>
        <p:txBody>
          <a:bodyPr>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a:r>
              <a:rPr lang="en-US" dirty="0"/>
              <a:t>Month</a:t>
            </a:r>
            <a:endParaRPr lang="ru-RU" dirty="0"/>
          </a:p>
        </p:txBody>
      </p:sp>
      <p:sp>
        <p:nvSpPr>
          <p:cNvPr id="129" name="Text Placeholder 45">
            <a:extLst>
              <a:ext uri="{FF2B5EF4-FFF2-40B4-BE49-F238E27FC236}">
                <a16:creationId xmlns:a16="http://schemas.microsoft.com/office/drawing/2014/main" id="{9A0EBBF7-4D6F-4416-9A72-43656E408A50}"/>
              </a:ext>
            </a:extLst>
          </p:cNvPr>
          <p:cNvSpPr>
            <a:spLocks noGrp="1"/>
          </p:cNvSpPr>
          <p:nvPr>
            <p:ph type="body" sz="quarter" idx="20" hasCustomPrompt="1"/>
          </p:nvPr>
        </p:nvSpPr>
        <p:spPr>
          <a:xfrm>
            <a:off x="3441698" y="3121173"/>
            <a:ext cx="1260000" cy="593725"/>
          </a:xfrm>
        </p:spPr>
        <p:txBody>
          <a:bodyPr anchor="b" anchorCtr="0"/>
          <a:lstStyle>
            <a:lvl1pPr marL="0" indent="0" algn="ctr">
              <a:buNone/>
              <a:defRPr lang="ru-RU" sz="3000" b="1" i="0" kern="1200" dirty="0">
                <a:solidFill>
                  <a:schemeClr val="accent4"/>
                </a:solidFill>
                <a:latin typeface="+mj-lt"/>
                <a:ea typeface="+mn-ea"/>
                <a:cs typeface="+mn-cs"/>
              </a:defRPr>
            </a:lvl1pPr>
          </a:lstStyle>
          <a:p>
            <a:pPr lvl="0"/>
            <a:r>
              <a:rPr lang="en-US" dirty="0"/>
              <a:t>20XX</a:t>
            </a:r>
            <a:endParaRPr lang="ru-RU" dirty="0"/>
          </a:p>
        </p:txBody>
      </p:sp>
      <p:sp>
        <p:nvSpPr>
          <p:cNvPr id="130" name="Text Placeholder 47">
            <a:extLst>
              <a:ext uri="{FF2B5EF4-FFF2-40B4-BE49-F238E27FC236}">
                <a16:creationId xmlns:a16="http://schemas.microsoft.com/office/drawing/2014/main" id="{E1D2E97C-7283-4D56-B845-31416A53E337}"/>
              </a:ext>
            </a:extLst>
          </p:cNvPr>
          <p:cNvSpPr>
            <a:spLocks noGrp="1"/>
          </p:cNvSpPr>
          <p:nvPr>
            <p:ph type="body" sz="quarter" idx="21" hasCustomPrompt="1"/>
          </p:nvPr>
        </p:nvSpPr>
        <p:spPr>
          <a:xfrm>
            <a:off x="3441698" y="3587675"/>
            <a:ext cx="1260000" cy="243215"/>
          </a:xfrm>
        </p:spPr>
        <p:txBody>
          <a:bodyPr>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a:r>
              <a:rPr lang="en-US" dirty="0"/>
              <a:t>Month</a:t>
            </a:r>
            <a:endParaRPr lang="ru-RU" dirty="0"/>
          </a:p>
        </p:txBody>
      </p:sp>
      <p:sp>
        <p:nvSpPr>
          <p:cNvPr id="131" name="Text Placeholder 45">
            <a:extLst>
              <a:ext uri="{FF2B5EF4-FFF2-40B4-BE49-F238E27FC236}">
                <a16:creationId xmlns:a16="http://schemas.microsoft.com/office/drawing/2014/main" id="{C7FAD635-CC52-4D35-948F-3C282B8B1DCB}"/>
              </a:ext>
            </a:extLst>
          </p:cNvPr>
          <p:cNvSpPr>
            <a:spLocks noGrp="1"/>
          </p:cNvSpPr>
          <p:nvPr>
            <p:ph type="body" sz="quarter" idx="22" hasCustomPrompt="1"/>
          </p:nvPr>
        </p:nvSpPr>
        <p:spPr>
          <a:xfrm>
            <a:off x="5456774" y="3121173"/>
            <a:ext cx="1260000" cy="593725"/>
          </a:xfrm>
        </p:spPr>
        <p:txBody>
          <a:bodyPr anchor="b" anchorCtr="0"/>
          <a:lstStyle>
            <a:lvl1pPr marL="0" indent="0" algn="ctr">
              <a:buNone/>
              <a:defRPr lang="ru-RU" sz="3000" b="1" i="0" kern="1200" dirty="0">
                <a:solidFill>
                  <a:schemeClr val="accent4"/>
                </a:solidFill>
                <a:latin typeface="+mj-lt"/>
                <a:ea typeface="+mn-ea"/>
                <a:cs typeface="+mn-cs"/>
              </a:defRPr>
            </a:lvl1pPr>
          </a:lstStyle>
          <a:p>
            <a:pPr lvl="0"/>
            <a:r>
              <a:rPr lang="en-US" dirty="0"/>
              <a:t>20XX</a:t>
            </a:r>
            <a:endParaRPr lang="ru-RU" dirty="0"/>
          </a:p>
        </p:txBody>
      </p:sp>
      <p:sp>
        <p:nvSpPr>
          <p:cNvPr id="132" name="Text Placeholder 47">
            <a:extLst>
              <a:ext uri="{FF2B5EF4-FFF2-40B4-BE49-F238E27FC236}">
                <a16:creationId xmlns:a16="http://schemas.microsoft.com/office/drawing/2014/main" id="{03B8B604-1193-4627-A082-F0D9A6054224}"/>
              </a:ext>
            </a:extLst>
          </p:cNvPr>
          <p:cNvSpPr>
            <a:spLocks noGrp="1"/>
          </p:cNvSpPr>
          <p:nvPr>
            <p:ph type="body" sz="quarter" idx="23" hasCustomPrompt="1"/>
          </p:nvPr>
        </p:nvSpPr>
        <p:spPr>
          <a:xfrm>
            <a:off x="5456774" y="3587675"/>
            <a:ext cx="1260000" cy="243215"/>
          </a:xfrm>
        </p:spPr>
        <p:txBody>
          <a:bodyPr>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a:r>
              <a:rPr lang="en-US" dirty="0"/>
              <a:t>Month</a:t>
            </a:r>
            <a:endParaRPr lang="ru-RU" dirty="0"/>
          </a:p>
        </p:txBody>
      </p:sp>
      <p:sp>
        <p:nvSpPr>
          <p:cNvPr id="133" name="Text Placeholder 45">
            <a:extLst>
              <a:ext uri="{FF2B5EF4-FFF2-40B4-BE49-F238E27FC236}">
                <a16:creationId xmlns:a16="http://schemas.microsoft.com/office/drawing/2014/main" id="{BCD8CA83-EDAF-4BB0-B4B2-ACB5B3FABA59}"/>
              </a:ext>
            </a:extLst>
          </p:cNvPr>
          <p:cNvSpPr>
            <a:spLocks noGrp="1"/>
          </p:cNvSpPr>
          <p:nvPr>
            <p:ph type="body" sz="quarter" idx="24" hasCustomPrompt="1"/>
          </p:nvPr>
        </p:nvSpPr>
        <p:spPr>
          <a:xfrm>
            <a:off x="7471850" y="3121173"/>
            <a:ext cx="1260000" cy="593725"/>
          </a:xfrm>
        </p:spPr>
        <p:txBody>
          <a:bodyPr anchor="b" anchorCtr="0"/>
          <a:lstStyle>
            <a:lvl1pPr marL="0" indent="0" algn="ctr">
              <a:buNone/>
              <a:defRPr lang="ru-RU" sz="3000" b="1" i="0" kern="1200" dirty="0">
                <a:solidFill>
                  <a:schemeClr val="accent4"/>
                </a:solidFill>
                <a:latin typeface="+mj-lt"/>
                <a:ea typeface="+mn-ea"/>
                <a:cs typeface="+mn-cs"/>
              </a:defRPr>
            </a:lvl1pPr>
          </a:lstStyle>
          <a:p>
            <a:pPr lvl="0"/>
            <a:r>
              <a:rPr lang="en-US" dirty="0"/>
              <a:t>20XX</a:t>
            </a:r>
            <a:endParaRPr lang="ru-RU" dirty="0"/>
          </a:p>
        </p:txBody>
      </p:sp>
      <p:sp>
        <p:nvSpPr>
          <p:cNvPr id="134" name="Text Placeholder 47">
            <a:extLst>
              <a:ext uri="{FF2B5EF4-FFF2-40B4-BE49-F238E27FC236}">
                <a16:creationId xmlns:a16="http://schemas.microsoft.com/office/drawing/2014/main" id="{9E430891-2780-4B5A-85BC-72B884479039}"/>
              </a:ext>
            </a:extLst>
          </p:cNvPr>
          <p:cNvSpPr>
            <a:spLocks noGrp="1"/>
          </p:cNvSpPr>
          <p:nvPr>
            <p:ph type="body" sz="quarter" idx="25" hasCustomPrompt="1"/>
          </p:nvPr>
        </p:nvSpPr>
        <p:spPr>
          <a:xfrm>
            <a:off x="7471850" y="3587675"/>
            <a:ext cx="1260000" cy="243215"/>
          </a:xfrm>
        </p:spPr>
        <p:txBody>
          <a:bodyPr>
            <a:noAutofit/>
          </a:bodyPr>
          <a:lstStyle>
            <a:lvl1pPr marL="0" indent="0" algn="ctr">
              <a:buNone/>
              <a:defRPr lang="en-US" sz="1600" b="0" i="1" kern="1200" dirty="0" smtClean="0">
                <a:solidFill>
                  <a:schemeClr val="accent4"/>
                </a:solidFill>
                <a:latin typeface="+mn-lt"/>
                <a:ea typeface="+mn-ea"/>
                <a:cs typeface="+mn-cs"/>
              </a:defRPr>
            </a:lvl1pPr>
            <a:lvl2pPr>
              <a:defRPr lang="en-US" sz="1600" b="0" i="1" kern="1200" dirty="0" smtClean="0">
                <a:solidFill>
                  <a:schemeClr val="accent4"/>
                </a:solidFill>
                <a:latin typeface="+mn-lt"/>
                <a:ea typeface="+mn-ea"/>
                <a:cs typeface="+mn-cs"/>
              </a:defRPr>
            </a:lvl2pPr>
            <a:lvl3pPr>
              <a:defRPr lang="en-US" sz="1600" b="0" i="1" kern="1200" dirty="0" smtClean="0">
                <a:solidFill>
                  <a:schemeClr val="accent4"/>
                </a:solidFill>
                <a:latin typeface="+mn-lt"/>
                <a:ea typeface="+mn-ea"/>
                <a:cs typeface="+mn-cs"/>
              </a:defRPr>
            </a:lvl3pPr>
            <a:lvl4pPr>
              <a:defRPr lang="en-US" sz="1600" b="0" i="1" kern="1200" dirty="0" smtClean="0">
                <a:solidFill>
                  <a:schemeClr val="accent4"/>
                </a:solidFill>
                <a:latin typeface="+mn-lt"/>
                <a:ea typeface="+mn-ea"/>
                <a:cs typeface="+mn-cs"/>
              </a:defRPr>
            </a:lvl4pPr>
            <a:lvl5pPr>
              <a:defRPr lang="ru-RU" sz="1600" b="0" i="1" kern="1200" dirty="0">
                <a:solidFill>
                  <a:schemeClr val="accent4"/>
                </a:solidFill>
                <a:latin typeface="+mn-lt"/>
                <a:ea typeface="+mn-ea"/>
                <a:cs typeface="+mn-cs"/>
              </a:defRPr>
            </a:lvl5pPr>
          </a:lstStyle>
          <a:p>
            <a:pPr lvl="0"/>
            <a:r>
              <a:rPr lang="en-US" dirty="0"/>
              <a:t>Month</a:t>
            </a:r>
            <a:endParaRPr lang="ru-RU" dirty="0"/>
          </a:p>
        </p:txBody>
      </p:sp>
      <p:cxnSp>
        <p:nvCxnSpPr>
          <p:cNvPr id="135" name="Straight Connector 134">
            <a:extLst>
              <a:ext uri="{FF2B5EF4-FFF2-40B4-BE49-F238E27FC236}">
                <a16:creationId xmlns:a16="http://schemas.microsoft.com/office/drawing/2014/main" id="{AA3E97EF-FE6B-480C-959B-7280D4585FF1}"/>
              </a:ext>
            </a:extLst>
          </p:cNvPr>
          <p:cNvCxnSpPr/>
          <p:nvPr userDrawn="1"/>
        </p:nvCxnSpPr>
        <p:spPr>
          <a:xfrm>
            <a:off x="1327206" y="4723438"/>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3B62EE-A564-46ED-B447-638921DB62E8}"/>
              </a:ext>
            </a:extLst>
          </p:cNvPr>
          <p:cNvCxnSpPr/>
          <p:nvPr userDrawn="1"/>
        </p:nvCxnSpPr>
        <p:spPr>
          <a:xfrm>
            <a:off x="9389110"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D3A1797-7173-43F0-96BB-5B2509B07D40}"/>
              </a:ext>
            </a:extLst>
          </p:cNvPr>
          <p:cNvCxnSpPr/>
          <p:nvPr userDrawn="1"/>
        </p:nvCxnSpPr>
        <p:spPr>
          <a:xfrm>
            <a:off x="3342682"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F57D6FD-153E-4271-A26B-6B7B47B56BC4}"/>
              </a:ext>
            </a:extLst>
          </p:cNvPr>
          <p:cNvCxnSpPr/>
          <p:nvPr userDrawn="1"/>
        </p:nvCxnSpPr>
        <p:spPr>
          <a:xfrm>
            <a:off x="5358158" y="4720097"/>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DECBFAE-DE37-481F-AC90-D235D81CA640}"/>
              </a:ext>
            </a:extLst>
          </p:cNvPr>
          <p:cNvCxnSpPr/>
          <p:nvPr userDrawn="1"/>
        </p:nvCxnSpPr>
        <p:spPr>
          <a:xfrm>
            <a:off x="7373634" y="4719186"/>
            <a:ext cx="1463040" cy="0"/>
          </a:xfrm>
          <a:prstGeom prst="line">
            <a:avLst/>
          </a:prstGeom>
          <a:ln w="18034">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9" name="Picture Placeholder 60">
            <a:extLst>
              <a:ext uri="{FF2B5EF4-FFF2-40B4-BE49-F238E27FC236}">
                <a16:creationId xmlns:a16="http://schemas.microsoft.com/office/drawing/2014/main" id="{AC1E6DBA-4961-406D-AC16-A1FBE347F6BD}"/>
              </a:ext>
            </a:extLst>
          </p:cNvPr>
          <p:cNvSpPr>
            <a:spLocks noGrp="1"/>
          </p:cNvSpPr>
          <p:nvPr>
            <p:ph type="pic" sz="quarter" idx="26"/>
          </p:nvPr>
        </p:nvSpPr>
        <p:spPr>
          <a:xfrm>
            <a:off x="10564650" y="869401"/>
            <a:ext cx="969264" cy="969264"/>
          </a:xfrm>
          <a:prstGeom prst="ellipse">
            <a:avLst/>
          </a:prstGeom>
        </p:spPr>
        <p:txBody>
          <a:bodyPr anchor="ctr" anchorCtr="0">
            <a:noAutofit/>
          </a:bodyPr>
          <a:lstStyle>
            <a:lvl1pPr marL="0" indent="0" algn="ctr">
              <a:buNone/>
              <a:defRPr sz="1200"/>
            </a:lvl1pPr>
          </a:lstStyle>
          <a:p>
            <a:r>
              <a:rPr lang="en-US"/>
              <a:t>Click icon to add picture</a:t>
            </a:r>
            <a:endParaRPr lang="ru-RU" dirty="0"/>
          </a:p>
        </p:txBody>
      </p:sp>
      <p:sp>
        <p:nvSpPr>
          <p:cNvPr id="152" name="Text Placeholder 150">
            <a:extLst>
              <a:ext uri="{FF2B5EF4-FFF2-40B4-BE49-F238E27FC236}">
                <a16:creationId xmlns:a16="http://schemas.microsoft.com/office/drawing/2014/main" id="{AF955F46-550D-4FBD-949A-CAB1780A818A}"/>
              </a:ext>
            </a:extLst>
          </p:cNvPr>
          <p:cNvSpPr>
            <a:spLocks noGrp="1"/>
          </p:cNvSpPr>
          <p:nvPr>
            <p:ph type="body" sz="quarter" idx="27"/>
          </p:nvPr>
        </p:nvSpPr>
        <p:spPr>
          <a:xfrm>
            <a:off x="1221726" y="4789893"/>
            <a:ext cx="1674000" cy="1151441"/>
          </a:xfrm>
        </p:spPr>
        <p:txBody>
          <a:bodyPr/>
          <a:lstStyle>
            <a:lvl1pPr marL="0" indent="0" algn="ctr">
              <a:buNone/>
              <a:defRPr/>
            </a:lvl1pPr>
          </a:lstStyle>
          <a:p>
            <a:pPr lvl="0"/>
            <a:r>
              <a:rPr lang="en-US"/>
              <a:t>Edit Master text styles</a:t>
            </a:r>
          </a:p>
        </p:txBody>
      </p:sp>
      <p:sp>
        <p:nvSpPr>
          <p:cNvPr id="155" name="Text Placeholder 153">
            <a:extLst>
              <a:ext uri="{FF2B5EF4-FFF2-40B4-BE49-F238E27FC236}">
                <a16:creationId xmlns:a16="http://schemas.microsoft.com/office/drawing/2014/main" id="{7EA772E2-9F56-4EFF-9C41-27E673E90510}"/>
              </a:ext>
            </a:extLst>
          </p:cNvPr>
          <p:cNvSpPr>
            <a:spLocks noGrp="1"/>
          </p:cNvSpPr>
          <p:nvPr>
            <p:ph type="body" sz="quarter" idx="28" hasCustomPrompt="1"/>
          </p:nvPr>
        </p:nvSpPr>
        <p:spPr>
          <a:xfrm>
            <a:off x="1148994" y="4174899"/>
            <a:ext cx="1800000" cy="581767"/>
          </a:xfrm>
        </p:spPr>
        <p:txBody>
          <a:bodyPr>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a:r>
              <a:rPr lang="en-US" dirty="0"/>
              <a:t>Step 1</a:t>
            </a:r>
            <a:endParaRPr lang="ru-RU" dirty="0"/>
          </a:p>
        </p:txBody>
      </p:sp>
      <p:sp>
        <p:nvSpPr>
          <p:cNvPr id="156" name="Text Placeholder 150">
            <a:extLst>
              <a:ext uri="{FF2B5EF4-FFF2-40B4-BE49-F238E27FC236}">
                <a16:creationId xmlns:a16="http://schemas.microsoft.com/office/drawing/2014/main" id="{9E3D3168-A898-4150-AF7E-862B31691E1B}"/>
              </a:ext>
            </a:extLst>
          </p:cNvPr>
          <p:cNvSpPr>
            <a:spLocks noGrp="1"/>
          </p:cNvSpPr>
          <p:nvPr>
            <p:ph type="body" sz="quarter" idx="29"/>
          </p:nvPr>
        </p:nvSpPr>
        <p:spPr>
          <a:xfrm>
            <a:off x="9285235" y="4789893"/>
            <a:ext cx="1674000" cy="1151441"/>
          </a:xfrm>
        </p:spPr>
        <p:txBody>
          <a:bodyPr/>
          <a:lstStyle>
            <a:lvl1pPr marL="0" indent="0" algn="ctr">
              <a:buNone/>
              <a:defRPr/>
            </a:lvl1pPr>
          </a:lstStyle>
          <a:p>
            <a:pPr lvl="0"/>
            <a:r>
              <a:rPr lang="en-US"/>
              <a:t>Edit Master text styles</a:t>
            </a:r>
          </a:p>
        </p:txBody>
      </p:sp>
      <p:sp>
        <p:nvSpPr>
          <p:cNvPr id="157" name="Text Placeholder 153">
            <a:extLst>
              <a:ext uri="{FF2B5EF4-FFF2-40B4-BE49-F238E27FC236}">
                <a16:creationId xmlns:a16="http://schemas.microsoft.com/office/drawing/2014/main" id="{BA9C2567-2AF9-4A73-8B7C-5B63B5C2B633}"/>
              </a:ext>
            </a:extLst>
          </p:cNvPr>
          <p:cNvSpPr>
            <a:spLocks noGrp="1"/>
          </p:cNvSpPr>
          <p:nvPr>
            <p:ph type="body" sz="quarter" idx="30" hasCustomPrompt="1"/>
          </p:nvPr>
        </p:nvSpPr>
        <p:spPr>
          <a:xfrm>
            <a:off x="9217698" y="4174899"/>
            <a:ext cx="1800000" cy="581767"/>
          </a:xfrm>
        </p:spPr>
        <p:txBody>
          <a:bodyPr>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a:r>
              <a:rPr lang="en-US" dirty="0"/>
              <a:t>Step 5</a:t>
            </a:r>
            <a:endParaRPr lang="ru-RU" dirty="0"/>
          </a:p>
        </p:txBody>
      </p:sp>
      <p:sp>
        <p:nvSpPr>
          <p:cNvPr id="158" name="Text Placeholder 150">
            <a:extLst>
              <a:ext uri="{FF2B5EF4-FFF2-40B4-BE49-F238E27FC236}">
                <a16:creationId xmlns:a16="http://schemas.microsoft.com/office/drawing/2014/main" id="{DA2B3D14-3067-45E6-9BBE-133B7365D723}"/>
              </a:ext>
            </a:extLst>
          </p:cNvPr>
          <p:cNvSpPr>
            <a:spLocks noGrp="1"/>
          </p:cNvSpPr>
          <p:nvPr>
            <p:ph type="body" sz="quarter" idx="31"/>
          </p:nvPr>
        </p:nvSpPr>
        <p:spPr>
          <a:xfrm>
            <a:off x="3237603" y="4789893"/>
            <a:ext cx="1674000" cy="1151441"/>
          </a:xfrm>
        </p:spPr>
        <p:txBody>
          <a:bodyPr/>
          <a:lstStyle>
            <a:lvl1pPr marL="0" indent="0" algn="ctr">
              <a:buNone/>
              <a:defRPr/>
            </a:lvl1pPr>
          </a:lstStyle>
          <a:p>
            <a:pPr lvl="0"/>
            <a:r>
              <a:rPr lang="en-US"/>
              <a:t>Edit Master text styles</a:t>
            </a:r>
          </a:p>
        </p:txBody>
      </p:sp>
      <p:sp>
        <p:nvSpPr>
          <p:cNvPr id="159" name="Text Placeholder 153">
            <a:extLst>
              <a:ext uri="{FF2B5EF4-FFF2-40B4-BE49-F238E27FC236}">
                <a16:creationId xmlns:a16="http://schemas.microsoft.com/office/drawing/2014/main" id="{AD3DE571-16BA-4C29-B339-2DE7A54C1158}"/>
              </a:ext>
            </a:extLst>
          </p:cNvPr>
          <p:cNvSpPr>
            <a:spLocks noGrp="1"/>
          </p:cNvSpPr>
          <p:nvPr>
            <p:ph type="body" sz="quarter" idx="32" hasCustomPrompt="1"/>
          </p:nvPr>
        </p:nvSpPr>
        <p:spPr>
          <a:xfrm>
            <a:off x="3166170" y="4174899"/>
            <a:ext cx="1800000" cy="581767"/>
          </a:xfrm>
        </p:spPr>
        <p:txBody>
          <a:bodyPr>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a:r>
              <a:rPr lang="en-US" dirty="0"/>
              <a:t>Step 2</a:t>
            </a:r>
            <a:endParaRPr lang="ru-RU" dirty="0"/>
          </a:p>
        </p:txBody>
      </p:sp>
      <p:sp>
        <p:nvSpPr>
          <p:cNvPr id="160" name="Text Placeholder 150">
            <a:extLst>
              <a:ext uri="{FF2B5EF4-FFF2-40B4-BE49-F238E27FC236}">
                <a16:creationId xmlns:a16="http://schemas.microsoft.com/office/drawing/2014/main" id="{D9FE4127-9BA3-4B00-9BBC-67A05E58DA7C}"/>
              </a:ext>
            </a:extLst>
          </p:cNvPr>
          <p:cNvSpPr>
            <a:spLocks noGrp="1"/>
          </p:cNvSpPr>
          <p:nvPr>
            <p:ph type="body" sz="quarter" idx="33"/>
          </p:nvPr>
        </p:nvSpPr>
        <p:spPr>
          <a:xfrm>
            <a:off x="5253480" y="4789893"/>
            <a:ext cx="1674000" cy="1151441"/>
          </a:xfrm>
        </p:spPr>
        <p:txBody>
          <a:bodyPr/>
          <a:lstStyle>
            <a:lvl1pPr marL="0" indent="0" algn="ctr">
              <a:buNone/>
              <a:defRPr/>
            </a:lvl1pPr>
          </a:lstStyle>
          <a:p>
            <a:pPr lvl="0"/>
            <a:r>
              <a:rPr lang="en-US"/>
              <a:t>Edit Master text styles</a:t>
            </a:r>
          </a:p>
        </p:txBody>
      </p:sp>
      <p:sp>
        <p:nvSpPr>
          <p:cNvPr id="161" name="Text Placeholder 153">
            <a:extLst>
              <a:ext uri="{FF2B5EF4-FFF2-40B4-BE49-F238E27FC236}">
                <a16:creationId xmlns:a16="http://schemas.microsoft.com/office/drawing/2014/main" id="{88D6F3B6-2D7F-49D3-96A4-AA7B23F2A64A}"/>
              </a:ext>
            </a:extLst>
          </p:cNvPr>
          <p:cNvSpPr>
            <a:spLocks noGrp="1"/>
          </p:cNvSpPr>
          <p:nvPr>
            <p:ph type="body" sz="quarter" idx="34" hasCustomPrompt="1"/>
          </p:nvPr>
        </p:nvSpPr>
        <p:spPr>
          <a:xfrm>
            <a:off x="5183346" y="4174899"/>
            <a:ext cx="1800000" cy="581767"/>
          </a:xfrm>
        </p:spPr>
        <p:txBody>
          <a:bodyPr>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a:r>
              <a:rPr lang="en-US" dirty="0"/>
              <a:t>Step 3</a:t>
            </a:r>
            <a:endParaRPr lang="ru-RU" dirty="0"/>
          </a:p>
        </p:txBody>
      </p:sp>
      <p:sp>
        <p:nvSpPr>
          <p:cNvPr id="162" name="Text Placeholder 150">
            <a:extLst>
              <a:ext uri="{FF2B5EF4-FFF2-40B4-BE49-F238E27FC236}">
                <a16:creationId xmlns:a16="http://schemas.microsoft.com/office/drawing/2014/main" id="{E6DF83B4-F73A-46B0-BC1D-074BF03B3B8D}"/>
              </a:ext>
            </a:extLst>
          </p:cNvPr>
          <p:cNvSpPr>
            <a:spLocks noGrp="1"/>
          </p:cNvSpPr>
          <p:nvPr>
            <p:ph type="body" sz="quarter" idx="35"/>
          </p:nvPr>
        </p:nvSpPr>
        <p:spPr>
          <a:xfrm>
            <a:off x="7269357" y="4789893"/>
            <a:ext cx="1674000" cy="1151441"/>
          </a:xfrm>
        </p:spPr>
        <p:txBody>
          <a:bodyPr/>
          <a:lstStyle>
            <a:lvl1pPr marL="0" indent="0" algn="ctr">
              <a:buNone/>
              <a:defRPr/>
            </a:lvl1pPr>
          </a:lstStyle>
          <a:p>
            <a:pPr lvl="0"/>
            <a:r>
              <a:rPr lang="en-US"/>
              <a:t>Edit Master text styles</a:t>
            </a:r>
          </a:p>
        </p:txBody>
      </p:sp>
      <p:sp>
        <p:nvSpPr>
          <p:cNvPr id="163" name="Text Placeholder 153">
            <a:extLst>
              <a:ext uri="{FF2B5EF4-FFF2-40B4-BE49-F238E27FC236}">
                <a16:creationId xmlns:a16="http://schemas.microsoft.com/office/drawing/2014/main" id="{45821A5A-E756-4A87-B0C8-A23317B4EFF3}"/>
              </a:ext>
            </a:extLst>
          </p:cNvPr>
          <p:cNvSpPr>
            <a:spLocks noGrp="1"/>
          </p:cNvSpPr>
          <p:nvPr>
            <p:ph type="body" sz="quarter" idx="36" hasCustomPrompt="1"/>
          </p:nvPr>
        </p:nvSpPr>
        <p:spPr>
          <a:xfrm>
            <a:off x="7200522" y="4174899"/>
            <a:ext cx="1800000" cy="581767"/>
          </a:xfrm>
        </p:spPr>
        <p:txBody>
          <a:bodyPr>
            <a:noAutofit/>
          </a:bodyPr>
          <a:lstStyle>
            <a:lvl1pPr marL="0" indent="0" algn="ctr">
              <a:buNone/>
              <a:defRPr sz="2500" b="1" i="0">
                <a:solidFill>
                  <a:srgbClr val="313650"/>
                </a:solidFill>
                <a:latin typeface="+mj-lt"/>
              </a:defRPr>
            </a:lvl1pPr>
            <a:lvl2pPr marL="457200" indent="0" algn="ctr">
              <a:buNone/>
              <a:defRPr sz="3000">
                <a:latin typeface="+mj-lt"/>
              </a:defRPr>
            </a:lvl2pPr>
            <a:lvl3pPr marL="914400" indent="0" algn="ctr">
              <a:buNone/>
              <a:defRPr sz="3000">
                <a:latin typeface="+mj-lt"/>
              </a:defRPr>
            </a:lvl3pPr>
            <a:lvl4pPr marL="1371600" indent="0" algn="ctr">
              <a:buNone/>
              <a:defRPr sz="3000">
                <a:latin typeface="+mj-lt"/>
              </a:defRPr>
            </a:lvl4pPr>
            <a:lvl5pPr marL="1828800" indent="0" algn="ctr">
              <a:buNone/>
              <a:defRPr sz="3000">
                <a:latin typeface="+mj-lt"/>
              </a:defRPr>
            </a:lvl5pPr>
          </a:lstStyle>
          <a:p>
            <a:pPr lvl="0"/>
            <a:r>
              <a:rPr lang="en-US" dirty="0"/>
              <a:t>Step 4</a:t>
            </a:r>
            <a:endParaRPr lang="ru-RU" dirty="0"/>
          </a:p>
        </p:txBody>
      </p:sp>
    </p:spTree>
    <p:extLst>
      <p:ext uri="{BB962C8B-B14F-4D97-AF65-F5344CB8AC3E}">
        <p14:creationId xmlns:p14="http://schemas.microsoft.com/office/powerpoint/2010/main" val="70802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36"/>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38" y="2079876"/>
            <a:ext cx="3052087" cy="1475598"/>
          </a:xfrm>
        </p:spPr>
        <p:txBody>
          <a:bodyPr lIns="0" tIns="0" rIns="0" bIns="0"/>
          <a:lstStyle>
            <a:lvl1pPr>
              <a:defRPr/>
            </a:lvl1pPr>
          </a:lstStyle>
          <a:p>
            <a:r>
              <a:rPr lang="en-US" dirty="0"/>
              <a:t>CLICK TO EDIT</a:t>
            </a:r>
            <a:br>
              <a:rPr lang="en-US" dirty="0"/>
            </a:br>
            <a:r>
              <a:rPr lang="en-US" dirty="0"/>
              <a:t>MASTER TITLE</a:t>
            </a:r>
            <a:br>
              <a:rPr lang="en-US" dirty="0"/>
            </a:br>
            <a:r>
              <a:rPr lang="en-US" dirty="0"/>
              <a:t>STYLE</a:t>
            </a:r>
            <a:endParaRPr lang="ru-RU" dirty="0"/>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3" y="3587769"/>
            <a:ext cx="1726129" cy="291597"/>
          </a:xfrm>
        </p:spPr>
        <p:txBody>
          <a:bodyPr lIns="0" tIns="0" rIns="0" bIns="0">
            <a:normAutofit/>
          </a:bodyPr>
          <a:lstStyle>
            <a:lvl1pPr marL="0" indent="0">
              <a:buNone/>
              <a:defRPr sz="2000" b="1"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20XX-20XX</a:t>
            </a:r>
            <a:endParaRPr lang="ru-RU" dirty="0"/>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3" y="3927199"/>
            <a:ext cx="1726129" cy="378571"/>
          </a:xfrm>
        </p:spPr>
        <p:txBody>
          <a:bodyPr lIns="0" tIns="0" rIns="0" bIns="0">
            <a:normAutofit/>
          </a:bodyPr>
          <a:lstStyle>
            <a:lvl1pPr marL="0" indent="0">
              <a:buNone/>
              <a:defRPr sz="2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 Years Plan</a:t>
            </a:r>
            <a:endParaRPr lang="ru-RU" dirty="0"/>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1200"/>
            </a:lvl1pPr>
          </a:lstStyle>
          <a:p>
            <a:r>
              <a:rPr lang="en-US"/>
              <a:t>Click icon to add picture</a:t>
            </a:r>
            <a:endParaRPr lang="ru-RU"/>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35" y="436306"/>
            <a:ext cx="1726129" cy="204276"/>
          </a:xfrm>
        </p:spPr>
        <p:txBody>
          <a:bodyPr lIns="0" tIns="0" rIns="0" bIns="0">
            <a:normAutofit/>
          </a:bodyPr>
          <a:lstStyle>
            <a:lvl1pPr marL="0" indent="0" algn="ctr">
              <a:buNone/>
              <a:defRPr sz="1500" b="0" i="0">
                <a:solidFill>
                  <a:srgbClr val="BAC82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4"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1" y="2025874"/>
            <a:ext cx="1726129" cy="204276"/>
          </a:xfrm>
        </p:spPr>
        <p:txBody>
          <a:bodyPr lIns="0" tIns="0" rIns="0" bIns="0">
            <a:normAutofit/>
          </a:bodyPr>
          <a:lstStyle>
            <a:lvl1pPr marL="0" indent="0" algn="ctr">
              <a:buNone/>
              <a:defRPr sz="1500" b="0" i="0">
                <a:solidFill>
                  <a:srgbClr val="81BF3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0"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1" y="437795"/>
            <a:ext cx="1726129" cy="204276"/>
          </a:xfrm>
        </p:spPr>
        <p:txBody>
          <a:bodyPr lIns="0" tIns="0" rIns="0" bIns="0">
            <a:normAutofit/>
          </a:bodyPr>
          <a:lstStyle>
            <a:lvl1pPr marL="0" indent="0" algn="ctr">
              <a:buNone/>
              <a:defRPr sz="1500" b="0" i="0">
                <a:solidFill>
                  <a:srgbClr val="2CA05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0"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3" y="2025874"/>
            <a:ext cx="1726129" cy="204276"/>
          </a:xfrm>
        </p:spPr>
        <p:txBody>
          <a:bodyPr lIns="0" tIns="0" rIns="0" bIns="0">
            <a:normAutofit/>
          </a:bodyPr>
          <a:lstStyle>
            <a:lvl1pPr marL="0" indent="0" algn="ctr">
              <a:buNone/>
              <a:defRPr sz="1500" b="0" i="0">
                <a:solidFill>
                  <a:srgbClr val="1B866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2"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0" y="4073394"/>
            <a:ext cx="1726129" cy="204276"/>
          </a:xfrm>
        </p:spPr>
        <p:txBody>
          <a:bodyPr lIns="0" tIns="0" rIns="0" bIns="0">
            <a:normAutofit/>
          </a:bodyPr>
          <a:lstStyle>
            <a:lvl1pPr marL="0" indent="0" algn="ctr">
              <a:buNone/>
              <a:defRPr sz="1500" b="0" i="0">
                <a:solidFill>
                  <a:srgbClr val="0C6D8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69"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0" y="2505648"/>
            <a:ext cx="1726129" cy="204276"/>
          </a:xfrm>
        </p:spPr>
        <p:txBody>
          <a:bodyPr lIns="0" tIns="0" rIns="0" bIns="0">
            <a:normAutofit/>
          </a:bodyPr>
          <a:lstStyle>
            <a:lvl1pPr marL="0" indent="0" algn="ctr">
              <a:buNone/>
              <a:defRPr sz="1500" b="0" i="0">
                <a:solidFill>
                  <a:srgbClr val="403474"/>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89"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78" y="4073394"/>
            <a:ext cx="1726129" cy="204276"/>
          </a:xfrm>
        </p:spPr>
        <p:txBody>
          <a:bodyPr lIns="0" tIns="0" rIns="0" bIns="0">
            <a:normAutofit/>
          </a:bodyPr>
          <a:lstStyle>
            <a:lvl1pPr marL="0" indent="0" algn="ctr">
              <a:buNone/>
              <a:defRPr sz="1500" b="0" i="0">
                <a:solidFill>
                  <a:srgbClr val="571B6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77"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198" y="2505648"/>
            <a:ext cx="1726129" cy="204276"/>
          </a:xfrm>
        </p:spPr>
        <p:txBody>
          <a:bodyPr lIns="0" tIns="0" rIns="0" bIns="0">
            <a:normAutofit/>
          </a:bodyPr>
          <a:lstStyle>
            <a:lvl1pPr marL="0" indent="0" algn="ctr">
              <a:buNone/>
              <a:defRPr sz="1500" b="0" i="0">
                <a:solidFill>
                  <a:srgbClr val="6F006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197"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57" y="4567759"/>
            <a:ext cx="1726129" cy="204276"/>
          </a:xfrm>
        </p:spPr>
        <p:txBody>
          <a:bodyPr lIns="0" tIns="0" rIns="0" bIns="0">
            <a:normAutofit/>
          </a:bodyPr>
          <a:lstStyle>
            <a:lvl1pPr marL="0" indent="0" algn="ctr">
              <a:buNone/>
              <a:defRPr sz="1500" b="0"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56"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4" y="6121335"/>
            <a:ext cx="1726129" cy="204276"/>
          </a:xfrm>
        </p:spPr>
        <p:txBody>
          <a:bodyPr lIns="0" tIns="0" rIns="0" bIns="0">
            <a:normAutofit/>
          </a:bodyPr>
          <a:lstStyle>
            <a:lvl1pPr marL="0" indent="0" algn="ctr">
              <a:buNone/>
              <a:defRPr sz="1500" b="0" i="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3"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49" y="4567759"/>
            <a:ext cx="1726129" cy="204276"/>
          </a:xfrm>
        </p:spPr>
        <p:txBody>
          <a:bodyPr lIns="0" tIns="0" rIns="0" bIns="0">
            <a:normAutofit/>
          </a:bodyPr>
          <a:lstStyle>
            <a:lvl1pPr marL="0" indent="0" algn="ctr">
              <a:buNone/>
              <a:defRPr sz="1500" b="0" i="0">
                <a:solidFill>
                  <a:srgbClr val="E8611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48"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56" y="6121335"/>
            <a:ext cx="1726129" cy="204276"/>
          </a:xfrm>
        </p:spPr>
        <p:txBody>
          <a:bodyPr lIns="0" tIns="0" rIns="0" bIns="0">
            <a:normAutofit/>
          </a:bodyPr>
          <a:lstStyle>
            <a:lvl1pPr marL="0" indent="0" algn="ctr">
              <a:buNone/>
              <a:defRPr sz="1500" b="0" i="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55"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dirty="0"/>
              <a:t>ADD A FOOTER</a:t>
            </a:r>
            <a:endParaRPr lang="ru-RU" dirty="0"/>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ru-RU" smtClean="0"/>
              <a:t>15.02.2020</a:t>
            </a:fld>
            <a:endParaRPr lang="ru-RU"/>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ru-RU" smtClean="0"/>
              <a:t>‹#›</a:t>
            </a:fld>
            <a:endParaRPr lang="ru-RU"/>
          </a:p>
        </p:txBody>
      </p:sp>
    </p:spTree>
    <p:extLst>
      <p:ext uri="{BB962C8B-B14F-4D97-AF65-F5344CB8AC3E}">
        <p14:creationId xmlns:p14="http://schemas.microsoft.com/office/powerpoint/2010/main" val="218340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55" r:id="rId21"/>
    <p:sldLayoutId id="2147483673" r:id="rId22"/>
    <p:sldLayoutId id="2147483674" r:id="rId2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Placeholder 6" descr="Slide image">
            <a:extLst>
              <a:ext uri="{FF2B5EF4-FFF2-40B4-BE49-F238E27FC236}">
                <a16:creationId xmlns:a16="http://schemas.microsoft.com/office/drawing/2014/main" id="{FE5D908F-BAEF-2843-BC2F-691696E72E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5" name="TextBox 24" descr="Slide accent to title box">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48293" y="3114635"/>
            <a:ext cx="5386246" cy="3484948"/>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lstStyle/>
          <a:p>
            <a:r>
              <a:rPr lang="en-ZA" dirty="0"/>
              <a:t>Anthropological or  Values – Based Spirituality</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1907943" y="5014912"/>
            <a:ext cx="4000500" cy="690752"/>
          </a:xfrm>
        </p:spPr>
        <p:txBody>
          <a:bodyPr/>
          <a:lstStyle/>
          <a:p>
            <a:r>
              <a:rPr lang="en-ZA" dirty="0"/>
              <a:t>If there was no Holy Spirit, what does anthropological research on human values tell us about ideal spirituality.</a:t>
            </a:r>
          </a:p>
          <a:p>
            <a:r>
              <a:rPr lang="en-ZA" dirty="0" err="1"/>
              <a:t>Ho</a:t>
            </a:r>
            <a:r>
              <a:rPr lang="en-ZA" dirty="0"/>
              <a:t> then does the holy Spirit work to form our ideal humanity? </a:t>
            </a:r>
          </a:p>
        </p:txBody>
      </p:sp>
      <p:sp>
        <p:nvSpPr>
          <p:cNvPr id="20"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F869-3A51-4B92-B0C4-B22958C598D4}"/>
              </a:ext>
            </a:extLst>
          </p:cNvPr>
          <p:cNvSpPr>
            <a:spLocks noGrp="1"/>
          </p:cNvSpPr>
          <p:nvPr>
            <p:ph type="ctrTitle"/>
          </p:nvPr>
        </p:nvSpPr>
        <p:spPr>
          <a:xfrm>
            <a:off x="731520" y="326571"/>
            <a:ext cx="9723120" cy="1026617"/>
          </a:xfrm>
        </p:spPr>
        <p:txBody>
          <a:bodyPr>
            <a:normAutofit fontScale="90000"/>
          </a:bodyPr>
          <a:lstStyle/>
          <a:p>
            <a:r>
              <a:rPr lang="en-US" dirty="0"/>
              <a:t>Stages of Personal Spiritual (Mystical) Development</a:t>
            </a:r>
            <a:endParaRPr lang="ru-RU" dirty="0"/>
          </a:p>
        </p:txBody>
      </p:sp>
      <p:sp>
        <p:nvSpPr>
          <p:cNvPr id="3" name="Subtitle 2">
            <a:extLst>
              <a:ext uri="{FF2B5EF4-FFF2-40B4-BE49-F238E27FC236}">
                <a16:creationId xmlns:a16="http://schemas.microsoft.com/office/drawing/2014/main" id="{F766E226-2491-4875-B474-7A01921DDBAC}"/>
              </a:ext>
            </a:extLst>
          </p:cNvPr>
          <p:cNvSpPr>
            <a:spLocks noGrp="1"/>
          </p:cNvSpPr>
          <p:nvPr>
            <p:ph type="subTitle" idx="1"/>
          </p:nvPr>
        </p:nvSpPr>
        <p:spPr>
          <a:xfrm>
            <a:off x="4441371" y="1214846"/>
            <a:ext cx="7151512" cy="1103919"/>
          </a:xfrm>
        </p:spPr>
        <p:txBody>
          <a:bodyPr/>
          <a:lstStyle/>
          <a:p>
            <a:r>
              <a:rPr lang="en-US" dirty="0"/>
              <a:t>Over 100 years what are the stages of life? </a:t>
            </a:r>
          </a:p>
          <a:p>
            <a:r>
              <a:rPr lang="en-US" dirty="0"/>
              <a:t>What are the stages of spiritual growth?  </a:t>
            </a:r>
          </a:p>
          <a:p>
            <a:r>
              <a:rPr lang="en-US" dirty="0"/>
              <a:t>How do these map onto each other? Do they? </a:t>
            </a:r>
            <a:endParaRPr lang="ru-RU" dirty="0"/>
          </a:p>
        </p:txBody>
      </p:sp>
      <p:sp>
        <p:nvSpPr>
          <p:cNvPr id="7" name="Text Placeholder 6">
            <a:extLst>
              <a:ext uri="{FF2B5EF4-FFF2-40B4-BE49-F238E27FC236}">
                <a16:creationId xmlns:a16="http://schemas.microsoft.com/office/drawing/2014/main" id="{F0F8B528-6914-40D0-8BBD-ACE47B526072}"/>
              </a:ext>
            </a:extLst>
          </p:cNvPr>
          <p:cNvSpPr>
            <a:spLocks noGrp="1"/>
          </p:cNvSpPr>
          <p:nvPr>
            <p:ph type="body" sz="quarter" idx="16"/>
          </p:nvPr>
        </p:nvSpPr>
        <p:spPr/>
        <p:txBody>
          <a:bodyPr/>
          <a:lstStyle/>
          <a:p>
            <a:r>
              <a:rPr lang="en-US" dirty="0"/>
              <a:t> </a:t>
            </a:r>
            <a:endParaRPr lang="ru-RU" dirty="0"/>
          </a:p>
        </p:txBody>
      </p:sp>
      <p:sp>
        <p:nvSpPr>
          <p:cNvPr id="19" name="Text Placeholder 18">
            <a:extLst>
              <a:ext uri="{FF2B5EF4-FFF2-40B4-BE49-F238E27FC236}">
                <a16:creationId xmlns:a16="http://schemas.microsoft.com/office/drawing/2014/main" id="{F453F355-355D-4EA9-978E-A35A4E2F7CA9}"/>
              </a:ext>
            </a:extLst>
          </p:cNvPr>
          <p:cNvSpPr>
            <a:spLocks noGrp="1"/>
          </p:cNvSpPr>
          <p:nvPr>
            <p:ph type="body" sz="quarter" idx="28"/>
          </p:nvPr>
        </p:nvSpPr>
        <p:spPr/>
        <p:txBody>
          <a:bodyPr/>
          <a:lstStyle/>
          <a:p>
            <a:r>
              <a:rPr lang="en-US" dirty="0">
                <a:solidFill>
                  <a:schemeClr val="tx1"/>
                </a:solidFill>
              </a:rPr>
              <a:t>Stage 1 Title</a:t>
            </a:r>
            <a:endParaRPr lang="ru-RU" dirty="0">
              <a:solidFill>
                <a:schemeClr val="tx1"/>
              </a:solidFill>
            </a:endParaRPr>
          </a:p>
        </p:txBody>
      </p:sp>
      <p:sp>
        <p:nvSpPr>
          <p:cNvPr id="18" name="Text Placeholder 17">
            <a:extLst>
              <a:ext uri="{FF2B5EF4-FFF2-40B4-BE49-F238E27FC236}">
                <a16:creationId xmlns:a16="http://schemas.microsoft.com/office/drawing/2014/main" id="{DDDB262F-9F3C-4C5C-BA60-CCD1F8FF0616}"/>
              </a:ext>
            </a:extLst>
          </p:cNvPr>
          <p:cNvSpPr>
            <a:spLocks noGrp="1"/>
          </p:cNvSpPr>
          <p:nvPr>
            <p:ph type="body" sz="quarter" idx="27"/>
          </p:nvPr>
        </p:nvSpPr>
        <p:spPr/>
        <p:txBody>
          <a:bodyPr>
            <a:normAutofit/>
          </a:bodyPr>
          <a:lstStyle/>
          <a:p>
            <a:r>
              <a:rPr lang="en-US" dirty="0">
                <a:solidFill>
                  <a:schemeClr val="tx2"/>
                </a:solidFill>
              </a:rPr>
              <a:t>Lorem ipsum dolor sit amet, consectetuer adipiscing elit.</a:t>
            </a:r>
            <a:endParaRPr lang="ru-RU" dirty="0">
              <a:solidFill>
                <a:schemeClr val="tx2"/>
              </a:solidFill>
            </a:endParaRPr>
          </a:p>
        </p:txBody>
      </p:sp>
      <p:sp>
        <p:nvSpPr>
          <p:cNvPr id="11" name="Text Placeholder 10">
            <a:extLst>
              <a:ext uri="{FF2B5EF4-FFF2-40B4-BE49-F238E27FC236}">
                <a16:creationId xmlns:a16="http://schemas.microsoft.com/office/drawing/2014/main" id="{E11056EF-3B3B-439E-B2CD-E66F34155F44}"/>
              </a:ext>
            </a:extLst>
          </p:cNvPr>
          <p:cNvSpPr>
            <a:spLocks noGrp="1"/>
          </p:cNvSpPr>
          <p:nvPr>
            <p:ph type="body" sz="quarter" idx="20"/>
          </p:nvPr>
        </p:nvSpPr>
        <p:spPr/>
        <p:txBody>
          <a:bodyPr/>
          <a:lstStyle/>
          <a:p>
            <a:r>
              <a:rPr lang="en-US" dirty="0"/>
              <a:t> </a:t>
            </a:r>
            <a:endParaRPr lang="ru-RU" dirty="0"/>
          </a:p>
        </p:txBody>
      </p:sp>
      <p:sp>
        <p:nvSpPr>
          <p:cNvPr id="23" name="Text Placeholder 22">
            <a:extLst>
              <a:ext uri="{FF2B5EF4-FFF2-40B4-BE49-F238E27FC236}">
                <a16:creationId xmlns:a16="http://schemas.microsoft.com/office/drawing/2014/main" id="{1F036F3A-A388-4AE4-9CA9-338BFC3A2210}"/>
              </a:ext>
            </a:extLst>
          </p:cNvPr>
          <p:cNvSpPr>
            <a:spLocks noGrp="1"/>
          </p:cNvSpPr>
          <p:nvPr>
            <p:ph type="body" sz="quarter" idx="32"/>
          </p:nvPr>
        </p:nvSpPr>
        <p:spPr/>
        <p:txBody>
          <a:bodyPr/>
          <a:lstStyle/>
          <a:p>
            <a:r>
              <a:rPr lang="en-US" dirty="0">
                <a:solidFill>
                  <a:schemeClr val="tx1"/>
                </a:solidFill>
              </a:rPr>
              <a:t>Stage 2 Title</a:t>
            </a:r>
            <a:endParaRPr lang="ru-RU" dirty="0">
              <a:solidFill>
                <a:schemeClr val="tx1"/>
              </a:solidFill>
            </a:endParaRPr>
          </a:p>
        </p:txBody>
      </p:sp>
      <p:sp>
        <p:nvSpPr>
          <p:cNvPr id="22" name="Text Placeholder 21">
            <a:extLst>
              <a:ext uri="{FF2B5EF4-FFF2-40B4-BE49-F238E27FC236}">
                <a16:creationId xmlns:a16="http://schemas.microsoft.com/office/drawing/2014/main" id="{DF77A485-8E15-4824-8127-565F3BFC695A}"/>
              </a:ext>
            </a:extLst>
          </p:cNvPr>
          <p:cNvSpPr>
            <a:spLocks noGrp="1"/>
          </p:cNvSpPr>
          <p:nvPr>
            <p:ph type="body" sz="quarter" idx="31"/>
          </p:nvPr>
        </p:nvSpPr>
        <p:spPr/>
        <p:txBody>
          <a:bodyPr/>
          <a:lstStyle/>
          <a:p>
            <a:r>
              <a:rPr lang="en-US" dirty="0">
                <a:solidFill>
                  <a:schemeClr val="tx2"/>
                </a:solidFill>
              </a:rPr>
              <a:t>Lorem ipsum dolor sit amet, consectetuer adipiscing elit.</a:t>
            </a:r>
            <a:endParaRPr lang="ru-RU" dirty="0">
              <a:solidFill>
                <a:schemeClr val="tx2"/>
              </a:solidFill>
            </a:endParaRPr>
          </a:p>
        </p:txBody>
      </p:sp>
      <p:sp>
        <p:nvSpPr>
          <p:cNvPr id="13" name="Text Placeholder 12">
            <a:extLst>
              <a:ext uri="{FF2B5EF4-FFF2-40B4-BE49-F238E27FC236}">
                <a16:creationId xmlns:a16="http://schemas.microsoft.com/office/drawing/2014/main" id="{7CC869AB-9B72-4C90-BAD4-7B2B7A28A3CF}"/>
              </a:ext>
            </a:extLst>
          </p:cNvPr>
          <p:cNvSpPr>
            <a:spLocks noGrp="1"/>
          </p:cNvSpPr>
          <p:nvPr>
            <p:ph type="body" sz="quarter" idx="22"/>
          </p:nvPr>
        </p:nvSpPr>
        <p:spPr/>
        <p:txBody>
          <a:bodyPr/>
          <a:lstStyle/>
          <a:p>
            <a:r>
              <a:rPr lang="en-US" dirty="0"/>
              <a:t> </a:t>
            </a:r>
            <a:endParaRPr lang="ru-RU" dirty="0"/>
          </a:p>
        </p:txBody>
      </p:sp>
      <p:sp>
        <p:nvSpPr>
          <p:cNvPr id="25" name="Text Placeholder 24">
            <a:extLst>
              <a:ext uri="{FF2B5EF4-FFF2-40B4-BE49-F238E27FC236}">
                <a16:creationId xmlns:a16="http://schemas.microsoft.com/office/drawing/2014/main" id="{F24D4ED9-50BC-4B4E-950C-0680483C6858}"/>
              </a:ext>
            </a:extLst>
          </p:cNvPr>
          <p:cNvSpPr>
            <a:spLocks noGrp="1"/>
          </p:cNvSpPr>
          <p:nvPr>
            <p:ph type="body" sz="quarter" idx="34"/>
          </p:nvPr>
        </p:nvSpPr>
        <p:spPr/>
        <p:txBody>
          <a:bodyPr/>
          <a:lstStyle/>
          <a:p>
            <a:r>
              <a:rPr lang="en-US" dirty="0">
                <a:solidFill>
                  <a:schemeClr val="tx1"/>
                </a:solidFill>
              </a:rPr>
              <a:t>Stage 3 Title</a:t>
            </a:r>
            <a:endParaRPr lang="ru-RU" dirty="0">
              <a:solidFill>
                <a:schemeClr val="tx1"/>
              </a:solidFill>
            </a:endParaRPr>
          </a:p>
        </p:txBody>
      </p:sp>
      <p:sp>
        <p:nvSpPr>
          <p:cNvPr id="24" name="Text Placeholder 23">
            <a:extLst>
              <a:ext uri="{FF2B5EF4-FFF2-40B4-BE49-F238E27FC236}">
                <a16:creationId xmlns:a16="http://schemas.microsoft.com/office/drawing/2014/main" id="{DDA0C858-3571-4BC1-8998-A965A8F9067F}"/>
              </a:ext>
            </a:extLst>
          </p:cNvPr>
          <p:cNvSpPr>
            <a:spLocks noGrp="1"/>
          </p:cNvSpPr>
          <p:nvPr>
            <p:ph type="body" sz="quarter" idx="33"/>
          </p:nvPr>
        </p:nvSpPr>
        <p:spPr/>
        <p:txBody>
          <a:bodyPr/>
          <a:lstStyle/>
          <a:p>
            <a:r>
              <a:rPr lang="en-US" dirty="0">
                <a:solidFill>
                  <a:schemeClr val="tx2"/>
                </a:solidFill>
              </a:rPr>
              <a:t>Lorem ipsum dolor sit amet, consectetuer adipiscing elit.</a:t>
            </a:r>
            <a:endParaRPr lang="ru-RU" dirty="0">
              <a:solidFill>
                <a:schemeClr val="tx2"/>
              </a:solidFill>
            </a:endParaRPr>
          </a:p>
        </p:txBody>
      </p:sp>
      <p:sp>
        <p:nvSpPr>
          <p:cNvPr id="15" name="Text Placeholder 14">
            <a:extLst>
              <a:ext uri="{FF2B5EF4-FFF2-40B4-BE49-F238E27FC236}">
                <a16:creationId xmlns:a16="http://schemas.microsoft.com/office/drawing/2014/main" id="{FBA85C11-233D-4211-ADF2-CE189B1C17CA}"/>
              </a:ext>
            </a:extLst>
          </p:cNvPr>
          <p:cNvSpPr>
            <a:spLocks noGrp="1"/>
          </p:cNvSpPr>
          <p:nvPr>
            <p:ph type="body" sz="quarter" idx="24"/>
          </p:nvPr>
        </p:nvSpPr>
        <p:spPr/>
        <p:txBody>
          <a:bodyPr/>
          <a:lstStyle/>
          <a:p>
            <a:r>
              <a:rPr lang="en-US" dirty="0"/>
              <a:t> </a:t>
            </a:r>
            <a:endParaRPr lang="ru-RU" dirty="0"/>
          </a:p>
        </p:txBody>
      </p:sp>
      <p:sp>
        <p:nvSpPr>
          <p:cNvPr id="27" name="Text Placeholder 26">
            <a:extLst>
              <a:ext uri="{FF2B5EF4-FFF2-40B4-BE49-F238E27FC236}">
                <a16:creationId xmlns:a16="http://schemas.microsoft.com/office/drawing/2014/main" id="{C1F38EEB-F5CB-4D43-BA30-67F805C3BB9A}"/>
              </a:ext>
            </a:extLst>
          </p:cNvPr>
          <p:cNvSpPr>
            <a:spLocks noGrp="1"/>
          </p:cNvSpPr>
          <p:nvPr>
            <p:ph type="body" sz="quarter" idx="36"/>
          </p:nvPr>
        </p:nvSpPr>
        <p:spPr/>
        <p:txBody>
          <a:bodyPr/>
          <a:lstStyle/>
          <a:p>
            <a:r>
              <a:rPr lang="en-US" dirty="0">
                <a:solidFill>
                  <a:schemeClr val="tx1"/>
                </a:solidFill>
              </a:rPr>
              <a:t>Stage 4 Title</a:t>
            </a:r>
            <a:endParaRPr lang="ru-RU" dirty="0">
              <a:solidFill>
                <a:schemeClr val="tx1"/>
              </a:solidFill>
            </a:endParaRPr>
          </a:p>
        </p:txBody>
      </p:sp>
      <p:sp>
        <p:nvSpPr>
          <p:cNvPr id="26" name="Text Placeholder 25">
            <a:extLst>
              <a:ext uri="{FF2B5EF4-FFF2-40B4-BE49-F238E27FC236}">
                <a16:creationId xmlns:a16="http://schemas.microsoft.com/office/drawing/2014/main" id="{23EBB68D-A226-474A-A745-453739C90426}"/>
              </a:ext>
            </a:extLst>
          </p:cNvPr>
          <p:cNvSpPr>
            <a:spLocks noGrp="1"/>
          </p:cNvSpPr>
          <p:nvPr>
            <p:ph type="body" sz="quarter" idx="35"/>
          </p:nvPr>
        </p:nvSpPr>
        <p:spPr/>
        <p:txBody>
          <a:bodyPr/>
          <a:lstStyle/>
          <a:p>
            <a:r>
              <a:rPr lang="en-US" dirty="0">
                <a:solidFill>
                  <a:schemeClr val="tx2"/>
                </a:solidFill>
              </a:rPr>
              <a:t>Lorem ipsum dolor sit amet, consectetuer adipiscing elit.</a:t>
            </a:r>
            <a:endParaRPr lang="ru-RU" dirty="0">
              <a:solidFill>
                <a:schemeClr val="tx2"/>
              </a:solidFill>
            </a:endParaRPr>
          </a:p>
        </p:txBody>
      </p:sp>
      <p:sp>
        <p:nvSpPr>
          <p:cNvPr id="9" name="Text Placeholder 8">
            <a:extLst>
              <a:ext uri="{FF2B5EF4-FFF2-40B4-BE49-F238E27FC236}">
                <a16:creationId xmlns:a16="http://schemas.microsoft.com/office/drawing/2014/main" id="{73131F0B-853E-4CEA-B0DD-3D93E96B207C}"/>
              </a:ext>
            </a:extLst>
          </p:cNvPr>
          <p:cNvSpPr>
            <a:spLocks noGrp="1"/>
          </p:cNvSpPr>
          <p:nvPr>
            <p:ph type="body" sz="quarter" idx="18"/>
          </p:nvPr>
        </p:nvSpPr>
        <p:spPr/>
        <p:txBody>
          <a:bodyPr/>
          <a:lstStyle/>
          <a:p>
            <a:r>
              <a:rPr lang="en-US" dirty="0"/>
              <a:t> </a:t>
            </a:r>
            <a:endParaRPr lang="ru-RU" dirty="0"/>
          </a:p>
        </p:txBody>
      </p:sp>
      <p:sp>
        <p:nvSpPr>
          <p:cNvPr id="21" name="Text Placeholder 20">
            <a:extLst>
              <a:ext uri="{FF2B5EF4-FFF2-40B4-BE49-F238E27FC236}">
                <a16:creationId xmlns:a16="http://schemas.microsoft.com/office/drawing/2014/main" id="{4D1AE391-EF52-4CA1-952E-6B1AEA5EAC56}"/>
              </a:ext>
            </a:extLst>
          </p:cNvPr>
          <p:cNvSpPr>
            <a:spLocks noGrp="1"/>
          </p:cNvSpPr>
          <p:nvPr>
            <p:ph type="body" sz="quarter" idx="30"/>
          </p:nvPr>
        </p:nvSpPr>
        <p:spPr/>
        <p:txBody>
          <a:bodyPr/>
          <a:lstStyle/>
          <a:p>
            <a:r>
              <a:rPr lang="en-US" dirty="0">
                <a:solidFill>
                  <a:schemeClr val="tx1"/>
                </a:solidFill>
              </a:rPr>
              <a:t>Stage 5 Title</a:t>
            </a:r>
            <a:endParaRPr lang="ru-RU" dirty="0">
              <a:solidFill>
                <a:schemeClr val="tx1"/>
              </a:solidFill>
            </a:endParaRPr>
          </a:p>
        </p:txBody>
      </p:sp>
      <p:sp>
        <p:nvSpPr>
          <p:cNvPr id="20" name="Text Placeholder 19">
            <a:extLst>
              <a:ext uri="{FF2B5EF4-FFF2-40B4-BE49-F238E27FC236}">
                <a16:creationId xmlns:a16="http://schemas.microsoft.com/office/drawing/2014/main" id="{C4F62B3F-B9CA-4924-B160-3520765D90C9}"/>
              </a:ext>
            </a:extLst>
          </p:cNvPr>
          <p:cNvSpPr>
            <a:spLocks noGrp="1"/>
          </p:cNvSpPr>
          <p:nvPr>
            <p:ph type="body" sz="quarter" idx="29"/>
          </p:nvPr>
        </p:nvSpPr>
        <p:spPr/>
        <p:txBody>
          <a:bodyPr/>
          <a:lstStyle/>
          <a:p>
            <a:r>
              <a:rPr lang="en-US" dirty="0">
                <a:solidFill>
                  <a:schemeClr val="tx2"/>
                </a:solidFill>
              </a:rPr>
              <a:t>Lorem ipsum dolor sit amet, consectetuer adipiscing elit.</a:t>
            </a:r>
            <a:endParaRPr lang="ru-RU" dirty="0">
              <a:solidFill>
                <a:schemeClr val="tx2"/>
              </a:solidFill>
            </a:endParaRPr>
          </a:p>
        </p:txBody>
      </p:sp>
      <p:sp>
        <p:nvSpPr>
          <p:cNvPr id="4" name="Date Placeholder 3">
            <a:extLst>
              <a:ext uri="{FF2B5EF4-FFF2-40B4-BE49-F238E27FC236}">
                <a16:creationId xmlns:a16="http://schemas.microsoft.com/office/drawing/2014/main" id="{028E8055-5762-4514-88F3-A36375025C27}"/>
              </a:ext>
            </a:extLst>
          </p:cNvPr>
          <p:cNvSpPr>
            <a:spLocks noGrp="1"/>
          </p:cNvSpPr>
          <p:nvPr>
            <p:ph type="dt" sz="half" idx="10"/>
          </p:nvPr>
        </p:nvSpPr>
        <p:spPr/>
        <p:txBody>
          <a:bodyPr/>
          <a:lstStyle/>
          <a:p>
            <a:r>
              <a:rPr lang="en-US" dirty="0">
                <a:solidFill>
                  <a:schemeClr val="tx2"/>
                </a:solidFill>
              </a:rPr>
              <a:t> </a:t>
            </a:r>
            <a:endParaRPr lang="ru-RU" dirty="0">
              <a:solidFill>
                <a:schemeClr val="tx2"/>
              </a:solidFill>
            </a:endParaRPr>
          </a:p>
        </p:txBody>
      </p:sp>
      <p:sp>
        <p:nvSpPr>
          <p:cNvPr id="5" name="Footer Placeholder 4">
            <a:extLst>
              <a:ext uri="{FF2B5EF4-FFF2-40B4-BE49-F238E27FC236}">
                <a16:creationId xmlns:a16="http://schemas.microsoft.com/office/drawing/2014/main" id="{EA5F6326-8CA0-4BFE-9770-27D678EED454}"/>
              </a:ext>
            </a:extLst>
          </p:cNvPr>
          <p:cNvSpPr>
            <a:spLocks noGrp="1"/>
          </p:cNvSpPr>
          <p:nvPr>
            <p:ph type="ftr" sz="quarter" idx="11"/>
          </p:nvPr>
        </p:nvSpPr>
        <p:spPr/>
        <p:txBody>
          <a:bodyPr/>
          <a:lstStyle/>
          <a:p>
            <a:r>
              <a:rPr lang="en-US" dirty="0">
                <a:solidFill>
                  <a:schemeClr val="tx2"/>
                </a:solidFill>
              </a:rPr>
              <a:t>Urban Leadership Foundation/ </a:t>
            </a:r>
            <a:r>
              <a:rPr lang="en-US" dirty="0" err="1">
                <a:solidFill>
                  <a:schemeClr val="tx2"/>
                </a:solidFill>
              </a:rPr>
              <a:t>Anthrologilical</a:t>
            </a:r>
            <a:r>
              <a:rPr lang="en-US" dirty="0">
                <a:solidFill>
                  <a:schemeClr val="tx2"/>
                </a:solidFill>
              </a:rPr>
              <a:t>  Spirituality</a:t>
            </a:r>
            <a:endParaRPr lang="ru-RU" dirty="0">
              <a:solidFill>
                <a:schemeClr val="tx2"/>
              </a:solidFill>
            </a:endParaRPr>
          </a:p>
        </p:txBody>
      </p:sp>
      <p:sp>
        <p:nvSpPr>
          <p:cNvPr id="6" name="Slide Number Placeholder 5">
            <a:extLst>
              <a:ext uri="{FF2B5EF4-FFF2-40B4-BE49-F238E27FC236}">
                <a16:creationId xmlns:a16="http://schemas.microsoft.com/office/drawing/2014/main" id="{3126AB7E-8EA6-475E-815F-06588D756D38}"/>
              </a:ext>
            </a:extLst>
          </p:cNvPr>
          <p:cNvSpPr>
            <a:spLocks noGrp="1"/>
          </p:cNvSpPr>
          <p:nvPr>
            <p:ph type="sldNum" sz="quarter" idx="12"/>
          </p:nvPr>
        </p:nvSpPr>
        <p:spPr/>
        <p:txBody>
          <a:bodyPr/>
          <a:lstStyle/>
          <a:p>
            <a:r>
              <a:rPr lang="en-US" dirty="0"/>
              <a:t>0</a:t>
            </a:r>
            <a:fld id="{AF24F759-2890-4717-B1AF-E04CADEEA4E9}" type="slidenum">
              <a:rPr lang="ru-RU" smtClean="0"/>
              <a:t>10</a:t>
            </a:fld>
            <a:endParaRPr lang="ru-RU" dirty="0"/>
          </a:p>
        </p:txBody>
      </p:sp>
      <p:pic>
        <p:nvPicPr>
          <p:cNvPr id="31" name="Picture Placeholder 30">
            <a:extLst>
              <a:ext uri="{FF2B5EF4-FFF2-40B4-BE49-F238E27FC236}">
                <a16:creationId xmlns:a16="http://schemas.microsoft.com/office/drawing/2014/main" id="{4166F30C-3C8F-3E4F-96BF-3C5EE01EA185}"/>
              </a:ext>
            </a:extLst>
          </p:cNvPr>
          <p:cNvPicPr>
            <a:picLocks noGrp="1" noChangeAspect="1"/>
          </p:cNvPicPr>
          <p:nvPr>
            <p:ph type="pic" sz="quarter" idx="26"/>
          </p:nvPr>
        </p:nvPicPr>
        <p:blipFill>
          <a:blip r:embed="rId2">
            <a:extLst>
              <a:ext uri="{BEBA8EAE-BF5A-486C-A8C5-ECC9F3942E4B}">
                <a14:imgProps xmlns:a14="http://schemas.microsoft.com/office/drawing/2010/main">
                  <a14:imgLayer>
                    <a14:imgEffect>
                      <a14:colorTemperature colorTemp="9904"/>
                    </a14:imgEffect>
                    <a14:imgEffect>
                      <a14:brightnessContrast bright="32000"/>
                    </a14:imgEffect>
                  </a14:imgLayer>
                </a14:imgProps>
              </a:ext>
            </a:extLst>
          </a:blip>
          <a:srcRect t="17661" b="17661"/>
          <a:stretch>
            <a:fillRect/>
          </a:stretch>
        </p:blipFill>
        <p:spPr>
          <a:xfrm>
            <a:off x="9666284" y="385819"/>
            <a:ext cx="1837969" cy="1837969"/>
          </a:xfrm>
          <a:effectLst>
            <a:outerShdw blurRad="50800" dir="5400000" sx="104000" sy="104000" algn="ctr" rotWithShape="0">
              <a:srgbClr val="000000"/>
            </a:outerShdw>
          </a:effectLst>
        </p:spPr>
      </p:pic>
    </p:spTree>
    <p:extLst>
      <p:ext uri="{BB962C8B-B14F-4D97-AF65-F5344CB8AC3E}">
        <p14:creationId xmlns:p14="http://schemas.microsoft.com/office/powerpoint/2010/main" val="42826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CB4C-B5E1-4756-815D-BC6EC8E787FB}"/>
              </a:ext>
            </a:extLst>
          </p:cNvPr>
          <p:cNvSpPr>
            <a:spLocks noGrp="1"/>
          </p:cNvSpPr>
          <p:nvPr>
            <p:ph type="title"/>
          </p:nvPr>
        </p:nvSpPr>
        <p:spPr/>
        <p:txBody>
          <a:bodyPr>
            <a:normAutofit/>
          </a:bodyPr>
          <a:lstStyle/>
          <a:p>
            <a:r>
              <a:rPr lang="en-US" dirty="0"/>
              <a:t>LIFE PHASES</a:t>
            </a:r>
            <a:br>
              <a:rPr lang="en-US" dirty="0"/>
            </a:br>
            <a:r>
              <a:rPr lang="en-US" dirty="0"/>
              <a:t>ROADMAP</a:t>
            </a:r>
            <a:endParaRPr lang="ru-RU" dirty="0"/>
          </a:p>
        </p:txBody>
      </p:sp>
      <p:sp>
        <p:nvSpPr>
          <p:cNvPr id="47" name="Text Placeholder 46">
            <a:extLst>
              <a:ext uri="{FF2B5EF4-FFF2-40B4-BE49-F238E27FC236}">
                <a16:creationId xmlns:a16="http://schemas.microsoft.com/office/drawing/2014/main" id="{AB47DC31-EE68-48D8-9468-C2B842A23804}"/>
              </a:ext>
            </a:extLst>
          </p:cNvPr>
          <p:cNvSpPr>
            <a:spLocks noGrp="1"/>
          </p:cNvSpPr>
          <p:nvPr>
            <p:ph type="body" sz="quarter" idx="57"/>
          </p:nvPr>
        </p:nvSpPr>
        <p:spPr>
          <a:xfrm>
            <a:off x="2405270" y="863644"/>
            <a:ext cx="1203859" cy="1044000"/>
          </a:xfrm>
        </p:spPr>
        <p:txBody>
          <a:bodyPr/>
          <a:lstStyle/>
          <a:p>
            <a:r>
              <a:rPr lang="en-US" dirty="0"/>
              <a:t>BIRTH</a:t>
            </a:r>
            <a:endParaRPr lang="ru-RU" dirty="0"/>
          </a:p>
        </p:txBody>
      </p:sp>
      <p:sp>
        <p:nvSpPr>
          <p:cNvPr id="8" name="Text Placeholder 7">
            <a:extLst>
              <a:ext uri="{FF2B5EF4-FFF2-40B4-BE49-F238E27FC236}">
                <a16:creationId xmlns:a16="http://schemas.microsoft.com/office/drawing/2014/main" id="{80A9E837-1CF3-4923-8E30-94AB8B4C216B}"/>
              </a:ext>
            </a:extLst>
          </p:cNvPr>
          <p:cNvSpPr>
            <a:spLocks noGrp="1"/>
          </p:cNvSpPr>
          <p:nvPr>
            <p:ph type="body" sz="quarter" idx="15"/>
          </p:nvPr>
        </p:nvSpPr>
        <p:spPr/>
        <p:txBody>
          <a:bodyPr/>
          <a:lstStyle/>
          <a:p>
            <a:r>
              <a:rPr lang="en-US"/>
              <a:t>Q1</a:t>
            </a:r>
            <a:endParaRPr lang="ru-RU" dirty="0"/>
          </a:p>
        </p:txBody>
      </p:sp>
      <p:sp>
        <p:nvSpPr>
          <p:cNvPr id="21" name="Text Placeholder 20">
            <a:extLst>
              <a:ext uri="{FF2B5EF4-FFF2-40B4-BE49-F238E27FC236}">
                <a16:creationId xmlns:a16="http://schemas.microsoft.com/office/drawing/2014/main" id="{954842DC-5569-4421-BEE9-EC5D80DF6E5C}"/>
              </a:ext>
            </a:extLst>
          </p:cNvPr>
          <p:cNvSpPr>
            <a:spLocks noGrp="1"/>
          </p:cNvSpPr>
          <p:nvPr>
            <p:ph type="body" sz="quarter" idx="32"/>
          </p:nvPr>
        </p:nvSpPr>
        <p:spPr/>
        <p:txBody>
          <a:bodyPr>
            <a:normAutofit lnSpcReduction="10000"/>
          </a:bodyPr>
          <a:lstStyle/>
          <a:p>
            <a:r>
              <a:rPr lang="en-US" dirty="0" err="1"/>
              <a:t>Transtion</a:t>
            </a:r>
            <a:r>
              <a:rPr lang="en-US" dirty="0"/>
              <a:t> 1</a:t>
            </a:r>
            <a:endParaRPr lang="ru-RU" dirty="0"/>
          </a:p>
        </p:txBody>
      </p:sp>
      <p:sp>
        <p:nvSpPr>
          <p:cNvPr id="22" name="Text Placeholder 21">
            <a:extLst>
              <a:ext uri="{FF2B5EF4-FFF2-40B4-BE49-F238E27FC236}">
                <a16:creationId xmlns:a16="http://schemas.microsoft.com/office/drawing/2014/main" id="{4390D17E-2D62-4E5F-B6C7-001336062968}"/>
              </a:ext>
            </a:extLst>
          </p:cNvPr>
          <p:cNvSpPr>
            <a:spLocks noGrp="1"/>
          </p:cNvSpPr>
          <p:nvPr>
            <p:ph type="body" sz="quarter" idx="33"/>
          </p:nvPr>
        </p:nvSpPr>
        <p:spPr/>
        <p:txBody>
          <a:bodyPr/>
          <a:lstStyle/>
          <a:p>
            <a:r>
              <a:rPr lang="en-US"/>
              <a:t>Milestone description</a:t>
            </a:r>
            <a:endParaRPr lang="ru-RU" dirty="0"/>
          </a:p>
        </p:txBody>
      </p:sp>
      <p:sp>
        <p:nvSpPr>
          <p:cNvPr id="11" name="Text Placeholder 10">
            <a:extLst>
              <a:ext uri="{FF2B5EF4-FFF2-40B4-BE49-F238E27FC236}">
                <a16:creationId xmlns:a16="http://schemas.microsoft.com/office/drawing/2014/main" id="{3E894C19-9FAB-43B1-85B9-CB0B890E7C0D}"/>
              </a:ext>
            </a:extLst>
          </p:cNvPr>
          <p:cNvSpPr>
            <a:spLocks noGrp="1"/>
          </p:cNvSpPr>
          <p:nvPr>
            <p:ph type="body" sz="quarter" idx="17"/>
          </p:nvPr>
        </p:nvSpPr>
        <p:spPr/>
        <p:txBody>
          <a:bodyPr/>
          <a:lstStyle/>
          <a:p>
            <a:r>
              <a:rPr lang="en-US"/>
              <a:t>Q2</a:t>
            </a:r>
            <a:endParaRPr lang="ru-RU" dirty="0"/>
          </a:p>
        </p:txBody>
      </p:sp>
      <p:sp>
        <p:nvSpPr>
          <p:cNvPr id="23" name="Text Placeholder 22">
            <a:extLst>
              <a:ext uri="{FF2B5EF4-FFF2-40B4-BE49-F238E27FC236}">
                <a16:creationId xmlns:a16="http://schemas.microsoft.com/office/drawing/2014/main" id="{6368F96B-C4DE-44C0-B817-D7856E67522E}"/>
              </a:ext>
            </a:extLst>
          </p:cNvPr>
          <p:cNvSpPr>
            <a:spLocks noGrp="1"/>
          </p:cNvSpPr>
          <p:nvPr>
            <p:ph type="body" sz="quarter" idx="34"/>
          </p:nvPr>
        </p:nvSpPr>
        <p:spPr/>
        <p:txBody>
          <a:bodyPr>
            <a:normAutofit lnSpcReduction="10000"/>
          </a:bodyPr>
          <a:lstStyle/>
          <a:p>
            <a:r>
              <a:rPr lang="en-US"/>
              <a:t>MILESTONE TITLE</a:t>
            </a:r>
            <a:endParaRPr lang="ru-RU" dirty="0"/>
          </a:p>
        </p:txBody>
      </p:sp>
      <p:sp>
        <p:nvSpPr>
          <p:cNvPr id="24" name="Text Placeholder 23">
            <a:extLst>
              <a:ext uri="{FF2B5EF4-FFF2-40B4-BE49-F238E27FC236}">
                <a16:creationId xmlns:a16="http://schemas.microsoft.com/office/drawing/2014/main" id="{04B1980E-9DD3-42DE-8F61-F99D5543C476}"/>
              </a:ext>
            </a:extLst>
          </p:cNvPr>
          <p:cNvSpPr>
            <a:spLocks noGrp="1"/>
          </p:cNvSpPr>
          <p:nvPr>
            <p:ph type="body" sz="quarter" idx="35"/>
          </p:nvPr>
        </p:nvSpPr>
        <p:spPr/>
        <p:txBody>
          <a:bodyPr/>
          <a:lstStyle/>
          <a:p>
            <a:r>
              <a:rPr lang="en-US"/>
              <a:t>Milestone description</a:t>
            </a:r>
            <a:endParaRPr lang="ru-RU" dirty="0"/>
          </a:p>
        </p:txBody>
      </p:sp>
      <p:sp>
        <p:nvSpPr>
          <p:cNvPr id="10"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p:txBody>
          <a:bodyPr/>
          <a:lstStyle/>
          <a:p>
            <a:r>
              <a:rPr lang="en-US"/>
              <a:t>Q3</a:t>
            </a:r>
            <a:endParaRPr lang="ru-RU" dirty="0"/>
          </a:p>
        </p:txBody>
      </p:sp>
      <p:sp>
        <p:nvSpPr>
          <p:cNvPr id="25" name="Text Placeholder 24">
            <a:extLst>
              <a:ext uri="{FF2B5EF4-FFF2-40B4-BE49-F238E27FC236}">
                <a16:creationId xmlns:a16="http://schemas.microsoft.com/office/drawing/2014/main" id="{2B193253-F94A-4164-AE5D-6B3931AE17CC}"/>
              </a:ext>
            </a:extLst>
          </p:cNvPr>
          <p:cNvSpPr>
            <a:spLocks noGrp="1"/>
          </p:cNvSpPr>
          <p:nvPr>
            <p:ph type="body" sz="quarter" idx="36"/>
          </p:nvPr>
        </p:nvSpPr>
        <p:spPr/>
        <p:txBody>
          <a:bodyPr>
            <a:normAutofit lnSpcReduction="10000"/>
          </a:bodyPr>
          <a:lstStyle/>
          <a:p>
            <a:r>
              <a:rPr lang="en-US" dirty="0"/>
              <a:t>MILESTONE TITLE</a:t>
            </a:r>
            <a:endParaRPr lang="ru-RU" dirty="0"/>
          </a:p>
        </p:txBody>
      </p:sp>
      <p:sp>
        <p:nvSpPr>
          <p:cNvPr id="26" name="Text Placeholder 25">
            <a:extLst>
              <a:ext uri="{FF2B5EF4-FFF2-40B4-BE49-F238E27FC236}">
                <a16:creationId xmlns:a16="http://schemas.microsoft.com/office/drawing/2014/main" id="{574B2B85-AD22-4077-83F1-E8A029BDD2AB}"/>
              </a:ext>
            </a:extLst>
          </p:cNvPr>
          <p:cNvSpPr>
            <a:spLocks noGrp="1"/>
          </p:cNvSpPr>
          <p:nvPr>
            <p:ph type="body" sz="quarter" idx="37"/>
          </p:nvPr>
        </p:nvSpPr>
        <p:spPr/>
        <p:txBody>
          <a:bodyPr/>
          <a:lstStyle/>
          <a:p>
            <a:r>
              <a:rPr lang="en-US"/>
              <a:t>Milestone description</a:t>
            </a:r>
            <a:endParaRPr lang="ru-RU" dirty="0"/>
          </a:p>
        </p:txBody>
      </p:sp>
      <p:sp>
        <p:nvSpPr>
          <p:cNvPr id="9" name="Text Placeholder 8">
            <a:extLst>
              <a:ext uri="{FF2B5EF4-FFF2-40B4-BE49-F238E27FC236}">
                <a16:creationId xmlns:a16="http://schemas.microsoft.com/office/drawing/2014/main" id="{106E260A-6B73-4483-8F8B-5B22E648BFDF}"/>
              </a:ext>
            </a:extLst>
          </p:cNvPr>
          <p:cNvSpPr>
            <a:spLocks noGrp="1"/>
          </p:cNvSpPr>
          <p:nvPr>
            <p:ph type="body" sz="quarter" idx="16"/>
          </p:nvPr>
        </p:nvSpPr>
        <p:spPr/>
        <p:txBody>
          <a:bodyPr/>
          <a:lstStyle/>
          <a:p>
            <a:r>
              <a:rPr lang="en-US"/>
              <a:t>Q4</a:t>
            </a:r>
            <a:endParaRPr lang="ru-RU" dirty="0"/>
          </a:p>
        </p:txBody>
      </p:sp>
      <p:sp>
        <p:nvSpPr>
          <p:cNvPr id="27" name="Text Placeholder 26">
            <a:extLst>
              <a:ext uri="{FF2B5EF4-FFF2-40B4-BE49-F238E27FC236}">
                <a16:creationId xmlns:a16="http://schemas.microsoft.com/office/drawing/2014/main" id="{84F2613F-DCC0-4A1F-9B48-C279DDE0C201}"/>
              </a:ext>
            </a:extLst>
          </p:cNvPr>
          <p:cNvSpPr>
            <a:spLocks noGrp="1"/>
          </p:cNvSpPr>
          <p:nvPr>
            <p:ph type="body" sz="quarter" idx="38"/>
          </p:nvPr>
        </p:nvSpPr>
        <p:spPr/>
        <p:txBody>
          <a:bodyPr>
            <a:normAutofit lnSpcReduction="10000"/>
          </a:bodyPr>
          <a:lstStyle/>
          <a:p>
            <a:r>
              <a:rPr lang="en-US"/>
              <a:t>MILESTONE TITLE</a:t>
            </a:r>
            <a:endParaRPr lang="ru-RU" dirty="0"/>
          </a:p>
        </p:txBody>
      </p:sp>
      <p:sp>
        <p:nvSpPr>
          <p:cNvPr id="28" name="Text Placeholder 27">
            <a:extLst>
              <a:ext uri="{FF2B5EF4-FFF2-40B4-BE49-F238E27FC236}">
                <a16:creationId xmlns:a16="http://schemas.microsoft.com/office/drawing/2014/main" id="{67BB4E68-6401-4C98-8572-F315F0392AD3}"/>
              </a:ext>
            </a:extLst>
          </p:cNvPr>
          <p:cNvSpPr>
            <a:spLocks noGrp="1"/>
          </p:cNvSpPr>
          <p:nvPr>
            <p:ph type="body" sz="quarter" idx="39"/>
          </p:nvPr>
        </p:nvSpPr>
        <p:spPr/>
        <p:txBody>
          <a:bodyPr/>
          <a:lstStyle/>
          <a:p>
            <a:r>
              <a:rPr lang="en-US"/>
              <a:t>Milestone description</a:t>
            </a:r>
            <a:endParaRPr lang="ru-RU" dirty="0"/>
          </a:p>
        </p:txBody>
      </p:sp>
      <p:sp>
        <p:nvSpPr>
          <p:cNvPr id="19" name="Text Placeholder 18">
            <a:extLst>
              <a:ext uri="{FF2B5EF4-FFF2-40B4-BE49-F238E27FC236}">
                <a16:creationId xmlns:a16="http://schemas.microsoft.com/office/drawing/2014/main" id="{9747846D-FA06-4686-A47D-5A668FD95FE0}"/>
              </a:ext>
            </a:extLst>
          </p:cNvPr>
          <p:cNvSpPr>
            <a:spLocks noGrp="1"/>
          </p:cNvSpPr>
          <p:nvPr>
            <p:ph type="body" sz="quarter" idx="28"/>
          </p:nvPr>
        </p:nvSpPr>
        <p:spPr>
          <a:xfrm>
            <a:off x="10436087" y="1917406"/>
            <a:ext cx="1313001" cy="1044000"/>
          </a:xfrm>
        </p:spPr>
        <p:txBody>
          <a:bodyPr/>
          <a:lstStyle/>
          <a:p>
            <a:r>
              <a:rPr lang="en-US" dirty="0"/>
              <a:t>YOUTH</a:t>
            </a:r>
            <a:endParaRPr lang="ru-RU" dirty="0"/>
          </a:p>
        </p:txBody>
      </p:sp>
      <p:sp>
        <p:nvSpPr>
          <p:cNvPr id="13" name="Text Placeholder 12">
            <a:extLst>
              <a:ext uri="{FF2B5EF4-FFF2-40B4-BE49-F238E27FC236}">
                <a16:creationId xmlns:a16="http://schemas.microsoft.com/office/drawing/2014/main" id="{04306A44-50E7-4C10-ABF1-71CE55A094F5}"/>
              </a:ext>
            </a:extLst>
          </p:cNvPr>
          <p:cNvSpPr>
            <a:spLocks noGrp="1"/>
          </p:cNvSpPr>
          <p:nvPr>
            <p:ph type="body" sz="quarter" idx="20"/>
          </p:nvPr>
        </p:nvSpPr>
        <p:spPr/>
        <p:txBody>
          <a:bodyPr/>
          <a:lstStyle/>
          <a:p>
            <a:r>
              <a:rPr lang="en-US"/>
              <a:t>Q</a:t>
            </a:r>
            <a:r>
              <a:rPr lang="ru-RU"/>
              <a:t>1</a:t>
            </a:r>
            <a:endParaRPr lang="ru-RU" dirty="0"/>
          </a:p>
        </p:txBody>
      </p:sp>
      <p:sp>
        <p:nvSpPr>
          <p:cNvPr id="35" name="Text Placeholder 34">
            <a:extLst>
              <a:ext uri="{FF2B5EF4-FFF2-40B4-BE49-F238E27FC236}">
                <a16:creationId xmlns:a16="http://schemas.microsoft.com/office/drawing/2014/main" id="{25D376EC-609C-46F1-A4A6-22B3BCBA9777}"/>
              </a:ext>
            </a:extLst>
          </p:cNvPr>
          <p:cNvSpPr>
            <a:spLocks noGrp="1"/>
          </p:cNvSpPr>
          <p:nvPr>
            <p:ph type="body" sz="quarter" idx="46"/>
          </p:nvPr>
        </p:nvSpPr>
        <p:spPr/>
        <p:txBody>
          <a:bodyPr>
            <a:normAutofit lnSpcReduction="10000"/>
          </a:bodyPr>
          <a:lstStyle/>
          <a:p>
            <a:r>
              <a:rPr lang="en-US"/>
              <a:t>MILESTONE TITLE</a:t>
            </a:r>
            <a:endParaRPr lang="ru-RU" dirty="0"/>
          </a:p>
        </p:txBody>
      </p:sp>
      <p:sp>
        <p:nvSpPr>
          <p:cNvPr id="36" name="Text Placeholder 35">
            <a:extLst>
              <a:ext uri="{FF2B5EF4-FFF2-40B4-BE49-F238E27FC236}">
                <a16:creationId xmlns:a16="http://schemas.microsoft.com/office/drawing/2014/main" id="{1F3490A6-CE9A-4C91-9932-EEF33F6A61DE}"/>
              </a:ext>
            </a:extLst>
          </p:cNvPr>
          <p:cNvSpPr>
            <a:spLocks noGrp="1"/>
          </p:cNvSpPr>
          <p:nvPr>
            <p:ph type="body" sz="quarter" idx="47"/>
          </p:nvPr>
        </p:nvSpPr>
        <p:spPr/>
        <p:txBody>
          <a:bodyPr/>
          <a:lstStyle/>
          <a:p>
            <a:r>
              <a:rPr lang="en-US"/>
              <a:t>Milestone description</a:t>
            </a:r>
            <a:endParaRPr lang="ru-RU" dirty="0"/>
          </a:p>
        </p:txBody>
      </p:sp>
      <p:sp>
        <p:nvSpPr>
          <p:cNvPr id="14" name="Text Placeholder 13">
            <a:extLst>
              <a:ext uri="{FF2B5EF4-FFF2-40B4-BE49-F238E27FC236}">
                <a16:creationId xmlns:a16="http://schemas.microsoft.com/office/drawing/2014/main" id="{18BD9AA2-DFE1-412D-BB95-7989BA1E6039}"/>
              </a:ext>
            </a:extLst>
          </p:cNvPr>
          <p:cNvSpPr>
            <a:spLocks noGrp="1"/>
          </p:cNvSpPr>
          <p:nvPr>
            <p:ph type="body" sz="quarter" idx="21"/>
          </p:nvPr>
        </p:nvSpPr>
        <p:spPr/>
        <p:txBody>
          <a:bodyPr/>
          <a:lstStyle/>
          <a:p>
            <a:r>
              <a:rPr lang="en-US"/>
              <a:t>Q</a:t>
            </a:r>
            <a:r>
              <a:rPr lang="ru-RU"/>
              <a:t>2</a:t>
            </a:r>
            <a:endParaRPr lang="ru-RU" dirty="0"/>
          </a:p>
        </p:txBody>
      </p:sp>
      <p:sp>
        <p:nvSpPr>
          <p:cNvPr id="31" name="Text Placeholder 30">
            <a:extLst>
              <a:ext uri="{FF2B5EF4-FFF2-40B4-BE49-F238E27FC236}">
                <a16:creationId xmlns:a16="http://schemas.microsoft.com/office/drawing/2014/main" id="{BB5D9C5D-1FCA-4D88-ADCB-481D203B8465}"/>
              </a:ext>
            </a:extLst>
          </p:cNvPr>
          <p:cNvSpPr>
            <a:spLocks noGrp="1"/>
          </p:cNvSpPr>
          <p:nvPr>
            <p:ph type="body" sz="quarter" idx="42"/>
          </p:nvPr>
        </p:nvSpPr>
        <p:spPr/>
        <p:txBody>
          <a:bodyPr>
            <a:normAutofit lnSpcReduction="10000"/>
          </a:bodyPr>
          <a:lstStyle/>
          <a:p>
            <a:r>
              <a:rPr lang="en-US"/>
              <a:t>MILESTONE TITLE</a:t>
            </a:r>
            <a:endParaRPr lang="ru-RU" dirty="0"/>
          </a:p>
        </p:txBody>
      </p:sp>
      <p:sp>
        <p:nvSpPr>
          <p:cNvPr id="32" name="Text Placeholder 31">
            <a:extLst>
              <a:ext uri="{FF2B5EF4-FFF2-40B4-BE49-F238E27FC236}">
                <a16:creationId xmlns:a16="http://schemas.microsoft.com/office/drawing/2014/main" id="{E15B9CEB-0CEB-4050-8317-0807EADC0F08}"/>
              </a:ext>
            </a:extLst>
          </p:cNvPr>
          <p:cNvSpPr>
            <a:spLocks noGrp="1"/>
          </p:cNvSpPr>
          <p:nvPr>
            <p:ph type="body" sz="quarter" idx="43"/>
          </p:nvPr>
        </p:nvSpPr>
        <p:spPr/>
        <p:txBody>
          <a:bodyPr/>
          <a:lstStyle/>
          <a:p>
            <a:r>
              <a:rPr lang="en-US"/>
              <a:t>Milestone description</a:t>
            </a:r>
            <a:endParaRPr lang="ru-RU" dirty="0"/>
          </a:p>
        </p:txBody>
      </p:sp>
      <p:sp>
        <p:nvSpPr>
          <p:cNvPr id="15"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p:txBody>
          <a:bodyPr/>
          <a:lstStyle/>
          <a:p>
            <a:r>
              <a:rPr lang="en-US"/>
              <a:t>Q</a:t>
            </a:r>
            <a:r>
              <a:rPr lang="ru-RU"/>
              <a:t>3</a:t>
            </a:r>
            <a:endParaRPr lang="ru-RU" dirty="0"/>
          </a:p>
        </p:txBody>
      </p:sp>
      <p:sp>
        <p:nvSpPr>
          <p:cNvPr id="33"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p:txBody>
          <a:bodyPr>
            <a:normAutofit lnSpcReduction="10000"/>
          </a:bodyPr>
          <a:lstStyle/>
          <a:p>
            <a:r>
              <a:rPr lang="en-US"/>
              <a:t>MILESTONE TITLE</a:t>
            </a:r>
            <a:endParaRPr lang="ru-RU" dirty="0"/>
          </a:p>
        </p:txBody>
      </p:sp>
      <p:sp>
        <p:nvSpPr>
          <p:cNvPr id="34" name="Text Placeholder 33">
            <a:extLst>
              <a:ext uri="{FF2B5EF4-FFF2-40B4-BE49-F238E27FC236}">
                <a16:creationId xmlns:a16="http://schemas.microsoft.com/office/drawing/2014/main" id="{B46FA574-2C1D-466A-8970-8B2776FA33DF}"/>
              </a:ext>
            </a:extLst>
          </p:cNvPr>
          <p:cNvSpPr>
            <a:spLocks noGrp="1"/>
          </p:cNvSpPr>
          <p:nvPr>
            <p:ph type="body" sz="quarter" idx="45"/>
          </p:nvPr>
        </p:nvSpPr>
        <p:spPr/>
        <p:txBody>
          <a:bodyPr/>
          <a:lstStyle/>
          <a:p>
            <a:r>
              <a:rPr lang="en-US"/>
              <a:t>Milestone description</a:t>
            </a:r>
            <a:endParaRPr lang="ru-RU" dirty="0"/>
          </a:p>
        </p:txBody>
      </p:sp>
      <p:sp>
        <p:nvSpPr>
          <p:cNvPr id="12" name="Text Placeholder 11">
            <a:extLst>
              <a:ext uri="{FF2B5EF4-FFF2-40B4-BE49-F238E27FC236}">
                <a16:creationId xmlns:a16="http://schemas.microsoft.com/office/drawing/2014/main" id="{0950DBC3-6438-47ED-BA7E-BBD7E08290D1}"/>
              </a:ext>
            </a:extLst>
          </p:cNvPr>
          <p:cNvSpPr>
            <a:spLocks noGrp="1"/>
          </p:cNvSpPr>
          <p:nvPr>
            <p:ph type="body" sz="quarter" idx="19"/>
          </p:nvPr>
        </p:nvSpPr>
        <p:spPr/>
        <p:txBody>
          <a:bodyPr/>
          <a:lstStyle/>
          <a:p>
            <a:r>
              <a:rPr lang="en-US"/>
              <a:t>Q</a:t>
            </a:r>
            <a:r>
              <a:rPr lang="ru-RU"/>
              <a:t>4</a:t>
            </a:r>
            <a:endParaRPr lang="ru-RU" dirty="0"/>
          </a:p>
        </p:txBody>
      </p:sp>
      <p:sp>
        <p:nvSpPr>
          <p:cNvPr id="29" name="Text Placeholder 28">
            <a:extLst>
              <a:ext uri="{FF2B5EF4-FFF2-40B4-BE49-F238E27FC236}">
                <a16:creationId xmlns:a16="http://schemas.microsoft.com/office/drawing/2014/main" id="{71435C51-CB8E-41E5-8C00-34ADCC273A32}"/>
              </a:ext>
            </a:extLst>
          </p:cNvPr>
          <p:cNvSpPr>
            <a:spLocks noGrp="1"/>
          </p:cNvSpPr>
          <p:nvPr>
            <p:ph type="body" sz="quarter" idx="40"/>
          </p:nvPr>
        </p:nvSpPr>
        <p:spPr/>
        <p:txBody>
          <a:bodyPr>
            <a:normAutofit lnSpcReduction="10000"/>
          </a:bodyPr>
          <a:lstStyle/>
          <a:p>
            <a:r>
              <a:rPr lang="en-US"/>
              <a:t>MILESTONE TITLE</a:t>
            </a:r>
            <a:endParaRPr lang="ru-RU" dirty="0"/>
          </a:p>
        </p:txBody>
      </p:sp>
      <p:sp>
        <p:nvSpPr>
          <p:cNvPr id="30" name="Text Placeholder 29">
            <a:extLst>
              <a:ext uri="{FF2B5EF4-FFF2-40B4-BE49-F238E27FC236}">
                <a16:creationId xmlns:a16="http://schemas.microsoft.com/office/drawing/2014/main" id="{946F0E31-A00A-4287-813C-109216A59865}"/>
              </a:ext>
            </a:extLst>
          </p:cNvPr>
          <p:cNvSpPr>
            <a:spLocks noGrp="1"/>
          </p:cNvSpPr>
          <p:nvPr>
            <p:ph type="body" sz="quarter" idx="41"/>
          </p:nvPr>
        </p:nvSpPr>
        <p:spPr/>
        <p:txBody>
          <a:bodyPr/>
          <a:lstStyle/>
          <a:p>
            <a:r>
              <a:rPr lang="en-US"/>
              <a:t>Milestone description</a:t>
            </a:r>
            <a:endParaRPr lang="ru-RU" dirty="0"/>
          </a:p>
        </p:txBody>
      </p:sp>
      <p:sp>
        <p:nvSpPr>
          <p:cNvPr id="95" name="Text Placeholder 94">
            <a:extLst>
              <a:ext uri="{FF2B5EF4-FFF2-40B4-BE49-F238E27FC236}">
                <a16:creationId xmlns:a16="http://schemas.microsoft.com/office/drawing/2014/main" id="{7C0ECD94-A4CB-4FB7-A7F7-AA32C0ED85DB}"/>
              </a:ext>
            </a:extLst>
          </p:cNvPr>
          <p:cNvSpPr>
            <a:spLocks noGrp="1"/>
          </p:cNvSpPr>
          <p:nvPr>
            <p:ph type="body" sz="quarter" idx="29"/>
          </p:nvPr>
        </p:nvSpPr>
        <p:spPr/>
        <p:txBody>
          <a:bodyPr>
            <a:normAutofit fontScale="85000" lnSpcReduction="10000"/>
          </a:bodyPr>
          <a:lstStyle/>
          <a:p>
            <a:r>
              <a:rPr lang="en-US" dirty="0"/>
              <a:t>EARLY ADULTHOOD</a:t>
            </a:r>
          </a:p>
        </p:txBody>
      </p:sp>
      <p:sp>
        <p:nvSpPr>
          <p:cNvPr id="16" name="Text Placeholder 15">
            <a:extLst>
              <a:ext uri="{FF2B5EF4-FFF2-40B4-BE49-F238E27FC236}">
                <a16:creationId xmlns:a16="http://schemas.microsoft.com/office/drawing/2014/main" id="{5E0624EF-8210-444B-9BC7-2C144038C2FB}"/>
              </a:ext>
            </a:extLst>
          </p:cNvPr>
          <p:cNvSpPr>
            <a:spLocks noGrp="1"/>
          </p:cNvSpPr>
          <p:nvPr>
            <p:ph type="body" sz="quarter" idx="23"/>
          </p:nvPr>
        </p:nvSpPr>
        <p:spPr/>
        <p:txBody>
          <a:bodyPr/>
          <a:lstStyle/>
          <a:p>
            <a:r>
              <a:rPr lang="en-US"/>
              <a:t>Q</a:t>
            </a:r>
            <a:r>
              <a:rPr lang="ru-RU"/>
              <a:t>1</a:t>
            </a:r>
            <a:endParaRPr lang="ru-RU" dirty="0"/>
          </a:p>
        </p:txBody>
      </p:sp>
      <p:sp>
        <p:nvSpPr>
          <p:cNvPr id="37" name="Text Placeholder 36">
            <a:extLst>
              <a:ext uri="{FF2B5EF4-FFF2-40B4-BE49-F238E27FC236}">
                <a16:creationId xmlns:a16="http://schemas.microsoft.com/office/drawing/2014/main" id="{DF4A9D67-1B01-4CF8-AC0D-C7E518691F63}"/>
              </a:ext>
            </a:extLst>
          </p:cNvPr>
          <p:cNvSpPr>
            <a:spLocks noGrp="1"/>
          </p:cNvSpPr>
          <p:nvPr>
            <p:ph type="body" sz="quarter" idx="48"/>
          </p:nvPr>
        </p:nvSpPr>
        <p:spPr/>
        <p:txBody>
          <a:bodyPr>
            <a:normAutofit lnSpcReduction="10000"/>
          </a:bodyPr>
          <a:lstStyle/>
          <a:p>
            <a:r>
              <a:rPr lang="en-US"/>
              <a:t>MILESTONE TITLE</a:t>
            </a:r>
            <a:endParaRPr lang="ru-RU" dirty="0"/>
          </a:p>
        </p:txBody>
      </p:sp>
      <p:sp>
        <p:nvSpPr>
          <p:cNvPr id="38" name="Text Placeholder 37">
            <a:extLst>
              <a:ext uri="{FF2B5EF4-FFF2-40B4-BE49-F238E27FC236}">
                <a16:creationId xmlns:a16="http://schemas.microsoft.com/office/drawing/2014/main" id="{D7DFA977-B8C8-428F-BA2B-EFF078C726CF}"/>
              </a:ext>
            </a:extLst>
          </p:cNvPr>
          <p:cNvSpPr>
            <a:spLocks noGrp="1"/>
          </p:cNvSpPr>
          <p:nvPr>
            <p:ph type="body" sz="quarter" idx="49"/>
          </p:nvPr>
        </p:nvSpPr>
        <p:spPr/>
        <p:txBody>
          <a:bodyPr/>
          <a:lstStyle/>
          <a:p>
            <a:r>
              <a:rPr lang="en-US"/>
              <a:t>Milestone description</a:t>
            </a:r>
            <a:endParaRPr lang="ru-RU" dirty="0"/>
          </a:p>
        </p:txBody>
      </p:sp>
      <p:sp>
        <p:nvSpPr>
          <p:cNvPr id="18" name="Text Placeholder 17">
            <a:extLst>
              <a:ext uri="{FF2B5EF4-FFF2-40B4-BE49-F238E27FC236}">
                <a16:creationId xmlns:a16="http://schemas.microsoft.com/office/drawing/2014/main" id="{7073D15E-3E59-4781-BA50-8D741A373A3B}"/>
              </a:ext>
            </a:extLst>
          </p:cNvPr>
          <p:cNvSpPr>
            <a:spLocks noGrp="1"/>
          </p:cNvSpPr>
          <p:nvPr>
            <p:ph type="body" sz="quarter" idx="26"/>
          </p:nvPr>
        </p:nvSpPr>
        <p:spPr/>
        <p:txBody>
          <a:bodyPr/>
          <a:lstStyle/>
          <a:p>
            <a:r>
              <a:rPr lang="en-US"/>
              <a:t>Q</a:t>
            </a:r>
            <a:r>
              <a:rPr lang="ru-RU"/>
              <a:t>2</a:t>
            </a:r>
            <a:endParaRPr lang="ru-RU" dirty="0"/>
          </a:p>
        </p:txBody>
      </p:sp>
      <p:sp>
        <p:nvSpPr>
          <p:cNvPr id="41"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p:txBody>
          <a:bodyPr>
            <a:normAutofit lnSpcReduction="10000"/>
          </a:bodyPr>
          <a:lstStyle/>
          <a:p>
            <a:r>
              <a:rPr lang="en-US"/>
              <a:t>MILESTONE TITLE</a:t>
            </a:r>
            <a:endParaRPr lang="ru-RU" dirty="0"/>
          </a:p>
        </p:txBody>
      </p:sp>
      <p:sp>
        <p:nvSpPr>
          <p:cNvPr id="42" name="Text Placeholder 41">
            <a:extLst>
              <a:ext uri="{FF2B5EF4-FFF2-40B4-BE49-F238E27FC236}">
                <a16:creationId xmlns:a16="http://schemas.microsoft.com/office/drawing/2014/main" id="{075CE6EC-954F-4DE1-BFD8-21E7D92FDE17}"/>
              </a:ext>
            </a:extLst>
          </p:cNvPr>
          <p:cNvSpPr>
            <a:spLocks noGrp="1"/>
          </p:cNvSpPr>
          <p:nvPr>
            <p:ph type="body" sz="quarter" idx="53"/>
          </p:nvPr>
        </p:nvSpPr>
        <p:spPr/>
        <p:txBody>
          <a:bodyPr/>
          <a:lstStyle/>
          <a:p>
            <a:r>
              <a:rPr lang="en-US"/>
              <a:t>Milestone description</a:t>
            </a:r>
            <a:endParaRPr lang="ru-RU" dirty="0"/>
          </a:p>
        </p:txBody>
      </p:sp>
      <p:sp>
        <p:nvSpPr>
          <p:cNvPr id="17" name="Text Placeholder 16">
            <a:extLst>
              <a:ext uri="{FF2B5EF4-FFF2-40B4-BE49-F238E27FC236}">
                <a16:creationId xmlns:a16="http://schemas.microsoft.com/office/drawing/2014/main" id="{FACEF7EF-E8CB-4008-A749-3586789460E1}"/>
              </a:ext>
            </a:extLst>
          </p:cNvPr>
          <p:cNvSpPr>
            <a:spLocks noGrp="1"/>
          </p:cNvSpPr>
          <p:nvPr>
            <p:ph type="body" sz="quarter" idx="25"/>
          </p:nvPr>
        </p:nvSpPr>
        <p:spPr/>
        <p:txBody>
          <a:bodyPr/>
          <a:lstStyle/>
          <a:p>
            <a:r>
              <a:rPr lang="en-US"/>
              <a:t>Q</a:t>
            </a:r>
            <a:r>
              <a:rPr lang="ru-RU"/>
              <a:t>3</a:t>
            </a:r>
            <a:endParaRPr lang="ru-RU" dirty="0"/>
          </a:p>
        </p:txBody>
      </p:sp>
      <p:sp>
        <p:nvSpPr>
          <p:cNvPr id="39" name="Text Placeholder 38">
            <a:extLst>
              <a:ext uri="{FF2B5EF4-FFF2-40B4-BE49-F238E27FC236}">
                <a16:creationId xmlns:a16="http://schemas.microsoft.com/office/drawing/2014/main" id="{96FA5D30-6CB0-4EEA-AB74-670C4C1A6E09}"/>
              </a:ext>
            </a:extLst>
          </p:cNvPr>
          <p:cNvSpPr>
            <a:spLocks noGrp="1"/>
          </p:cNvSpPr>
          <p:nvPr>
            <p:ph type="body" sz="quarter" idx="50"/>
          </p:nvPr>
        </p:nvSpPr>
        <p:spPr/>
        <p:txBody>
          <a:bodyPr>
            <a:normAutofit lnSpcReduction="10000"/>
          </a:bodyPr>
          <a:lstStyle/>
          <a:p>
            <a:r>
              <a:rPr lang="en-US"/>
              <a:t>MILESTONE TITLE</a:t>
            </a:r>
            <a:endParaRPr lang="ru-RU" dirty="0"/>
          </a:p>
        </p:txBody>
      </p:sp>
      <p:sp>
        <p:nvSpPr>
          <p:cNvPr id="40" name="Text Placeholder 39">
            <a:extLst>
              <a:ext uri="{FF2B5EF4-FFF2-40B4-BE49-F238E27FC236}">
                <a16:creationId xmlns:a16="http://schemas.microsoft.com/office/drawing/2014/main" id="{2439FE52-3A9A-43A5-9827-31AEC68BEE7A}"/>
              </a:ext>
            </a:extLst>
          </p:cNvPr>
          <p:cNvSpPr>
            <a:spLocks noGrp="1"/>
          </p:cNvSpPr>
          <p:nvPr>
            <p:ph type="body" sz="quarter" idx="51"/>
          </p:nvPr>
        </p:nvSpPr>
        <p:spPr/>
        <p:txBody>
          <a:bodyPr/>
          <a:lstStyle/>
          <a:p>
            <a:r>
              <a:rPr lang="en-US"/>
              <a:t>Milestone description</a:t>
            </a:r>
            <a:endParaRPr lang="ru-RU" dirty="0"/>
          </a:p>
        </p:txBody>
      </p:sp>
      <p:sp>
        <p:nvSpPr>
          <p:cNvPr id="46" name="Text Placeholder 45">
            <a:extLst>
              <a:ext uri="{FF2B5EF4-FFF2-40B4-BE49-F238E27FC236}">
                <a16:creationId xmlns:a16="http://schemas.microsoft.com/office/drawing/2014/main" id="{A15ADFC7-484C-4FB9-A3C1-CDAA545F73FC}"/>
              </a:ext>
            </a:extLst>
          </p:cNvPr>
          <p:cNvSpPr>
            <a:spLocks noGrp="1"/>
          </p:cNvSpPr>
          <p:nvPr>
            <p:ph type="body" sz="quarter" idx="24"/>
          </p:nvPr>
        </p:nvSpPr>
        <p:spPr/>
        <p:txBody>
          <a:bodyPr/>
          <a:lstStyle/>
          <a:p>
            <a:r>
              <a:rPr lang="en-US"/>
              <a:t>Q</a:t>
            </a:r>
            <a:r>
              <a:rPr lang="ru-RU"/>
              <a:t>4</a:t>
            </a:r>
            <a:endParaRPr lang="ru-RU" dirty="0"/>
          </a:p>
        </p:txBody>
      </p:sp>
      <p:sp>
        <p:nvSpPr>
          <p:cNvPr id="43" name="Text Placeholder 42">
            <a:extLst>
              <a:ext uri="{FF2B5EF4-FFF2-40B4-BE49-F238E27FC236}">
                <a16:creationId xmlns:a16="http://schemas.microsoft.com/office/drawing/2014/main" id="{22CF05B5-E92D-4FD2-A21C-956D8E8321A7}"/>
              </a:ext>
            </a:extLst>
          </p:cNvPr>
          <p:cNvSpPr>
            <a:spLocks noGrp="1"/>
          </p:cNvSpPr>
          <p:nvPr>
            <p:ph type="body" sz="quarter" idx="54"/>
          </p:nvPr>
        </p:nvSpPr>
        <p:spPr/>
        <p:txBody>
          <a:bodyPr>
            <a:normAutofit lnSpcReduction="10000"/>
          </a:bodyPr>
          <a:lstStyle/>
          <a:p>
            <a:r>
              <a:rPr lang="en-US"/>
              <a:t>MILESTONE TITLE</a:t>
            </a:r>
            <a:endParaRPr lang="ru-RU" dirty="0"/>
          </a:p>
        </p:txBody>
      </p:sp>
      <p:sp>
        <p:nvSpPr>
          <p:cNvPr id="44" name="Text Placeholder 43">
            <a:extLst>
              <a:ext uri="{FF2B5EF4-FFF2-40B4-BE49-F238E27FC236}">
                <a16:creationId xmlns:a16="http://schemas.microsoft.com/office/drawing/2014/main" id="{00E93532-CE49-4B9B-B7CE-189B4CACB360}"/>
              </a:ext>
            </a:extLst>
          </p:cNvPr>
          <p:cNvSpPr>
            <a:spLocks noGrp="1"/>
          </p:cNvSpPr>
          <p:nvPr>
            <p:ph type="body" sz="quarter" idx="55"/>
          </p:nvPr>
        </p:nvSpPr>
        <p:spPr/>
        <p:txBody>
          <a:bodyPr/>
          <a:lstStyle/>
          <a:p>
            <a:r>
              <a:rPr lang="en-US"/>
              <a:t>Milestone description</a:t>
            </a:r>
            <a:endParaRPr lang="ru-RU" dirty="0"/>
          </a:p>
        </p:txBody>
      </p:sp>
      <p:sp>
        <p:nvSpPr>
          <p:cNvPr id="48" name="Text Placeholder 47">
            <a:extLst>
              <a:ext uri="{FF2B5EF4-FFF2-40B4-BE49-F238E27FC236}">
                <a16:creationId xmlns:a16="http://schemas.microsoft.com/office/drawing/2014/main" id="{80356F4D-EF6F-4CA4-9F12-1144AB06B635}"/>
              </a:ext>
            </a:extLst>
          </p:cNvPr>
          <p:cNvSpPr>
            <a:spLocks noGrp="1"/>
          </p:cNvSpPr>
          <p:nvPr>
            <p:ph type="body" sz="quarter" idx="58"/>
          </p:nvPr>
        </p:nvSpPr>
        <p:spPr>
          <a:solidFill>
            <a:schemeClr val="accent5">
              <a:alpha val="22000"/>
            </a:schemeClr>
          </a:solidFill>
        </p:spPr>
        <p:txBody>
          <a:bodyPr>
            <a:normAutofit/>
          </a:bodyPr>
          <a:lstStyle/>
          <a:p>
            <a:r>
              <a:rPr lang="en-US" dirty="0"/>
              <a:t>OLD AGE </a:t>
            </a:r>
            <a:endParaRPr lang="ru-RU" dirty="0"/>
          </a:p>
        </p:txBody>
      </p:sp>
      <p:sp>
        <p:nvSpPr>
          <p:cNvPr id="5" name="Slide Number Placeholder 4">
            <a:extLst>
              <a:ext uri="{FF2B5EF4-FFF2-40B4-BE49-F238E27FC236}">
                <a16:creationId xmlns:a16="http://schemas.microsoft.com/office/drawing/2014/main" id="{593FD034-B9C1-41DF-9CA6-A5C81E6FC807}"/>
              </a:ext>
            </a:extLst>
          </p:cNvPr>
          <p:cNvSpPr>
            <a:spLocks noGrp="1"/>
          </p:cNvSpPr>
          <p:nvPr>
            <p:ph type="sldNum" sz="quarter" idx="12"/>
          </p:nvPr>
        </p:nvSpPr>
        <p:spPr/>
        <p:txBody>
          <a:bodyPr/>
          <a:lstStyle/>
          <a:p>
            <a:r>
              <a:rPr lang="en-US"/>
              <a:t>0</a:t>
            </a:r>
            <a:fld id="{93C1428B-5ACF-4E79-A091-05E2328DA75D}" type="slidenum">
              <a:rPr lang="ru-RU" smtClean="0"/>
              <a:pPr/>
              <a:t>11</a:t>
            </a:fld>
            <a:endParaRPr lang="ru-RU" dirty="0"/>
          </a:p>
        </p:txBody>
      </p:sp>
    </p:spTree>
    <p:extLst>
      <p:ext uri="{BB962C8B-B14F-4D97-AF65-F5344CB8AC3E}">
        <p14:creationId xmlns:p14="http://schemas.microsoft.com/office/powerpoint/2010/main" val="281642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1999" y="432000"/>
            <a:ext cx="3093079" cy="432000"/>
          </a:xfrm>
        </p:spPr>
        <p:txBody>
          <a:bodyPr/>
          <a:lstStyle/>
          <a:p>
            <a:r>
              <a:rPr lang="en-ZA" dirty="0"/>
              <a:t>Your Inner Urban Journey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008000"/>
            <a:ext cx="3194496" cy="1761704"/>
          </a:xfrm>
        </p:spPr>
        <p:txBody>
          <a:bodyPr/>
          <a:lstStyle/>
          <a:p>
            <a:endParaRPr lang="en-ZA" dirty="0"/>
          </a:p>
          <a:p>
            <a:r>
              <a:rPr lang="en-ZA" dirty="0"/>
              <a:t>Six Perspectives From Psychology, Education and Spiritual Growth Theory as to the Various Phases of Life.</a:t>
            </a:r>
          </a:p>
        </p:txBody>
      </p:sp>
      <p:pic>
        <p:nvPicPr>
          <p:cNvPr id="8" name="Picture Placeholder 7" descr="Slide image">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2" cstate="screen">
            <a:extLst>
              <a:ext uri="{28A0092B-C50C-407E-A947-70E740481C1C}">
                <a14:useLocalDpi xmlns:a14="http://schemas.microsoft.com/office/drawing/2010/main"/>
              </a:ext>
            </a:extLst>
          </a:blip>
          <a:srcRect/>
          <a:stretch>
            <a:fillRect/>
          </a:stretch>
        </p:blipFill>
        <p:spPr/>
      </p:pic>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12</a:t>
            </a:fld>
            <a:endParaRPr lang="en-ZA" dirty="0"/>
          </a:p>
        </p:txBody>
      </p:sp>
      <p:pic>
        <p:nvPicPr>
          <p:cNvPr id="5" name="Picture 4">
            <a:extLst>
              <a:ext uri="{FF2B5EF4-FFF2-40B4-BE49-F238E27FC236}">
                <a16:creationId xmlns:a16="http://schemas.microsoft.com/office/drawing/2014/main" id="{5DB9A3FC-1AA2-394E-AE3A-99F7EEEDE14C}"/>
              </a:ext>
            </a:extLst>
          </p:cNvPr>
          <p:cNvPicPr>
            <a:picLocks noChangeAspect="1"/>
          </p:cNvPicPr>
          <p:nvPr/>
        </p:nvPicPr>
        <p:blipFill>
          <a:blip r:embed="rId3"/>
          <a:stretch>
            <a:fillRect/>
          </a:stretch>
        </p:blipFill>
        <p:spPr>
          <a:xfrm>
            <a:off x="3654431" y="-418395"/>
            <a:ext cx="8254475" cy="7508308"/>
          </a:xfrm>
          <a:prstGeom prst="rect">
            <a:avLst/>
          </a:prstGeom>
        </p:spPr>
      </p:pic>
    </p:spTree>
    <p:extLst>
      <p:ext uri="{BB962C8B-B14F-4D97-AF65-F5344CB8AC3E}">
        <p14:creationId xmlns:p14="http://schemas.microsoft.com/office/powerpoint/2010/main" val="364070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ZA" dirty="0"/>
              <a:t>Malow’s Hierarchy of Need</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7097713" cy="963675"/>
          </a:xfrm>
        </p:spPr>
        <p:txBody>
          <a:bodyPr/>
          <a:lstStyle/>
          <a:p>
            <a:r>
              <a:rPr lang="en-ZA" dirty="0"/>
              <a:t>If the Kingdom is both the redemption of our Humanness and of our relationship to the Land, what values are distinctly earthy in our Christianity?</a:t>
            </a:r>
          </a:p>
          <a:p>
            <a:endParaRPr lang="en-ZA" dirty="0"/>
          </a:p>
          <a:p>
            <a:r>
              <a:rPr lang="en-ZA" dirty="0"/>
              <a:t>Do these exist in Islam? Hinduism? Pentecostalism? Presbyterianism? Liberation Theology</a:t>
            </a:r>
          </a:p>
          <a:p>
            <a:endParaRPr lang="en-ZA"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800" y="2773543"/>
            <a:ext cx="5472200" cy="45719"/>
          </a:xfrm>
        </p:spPr>
        <p:txBody>
          <a:bodyPr/>
          <a:lstStyle/>
          <a:p>
            <a:r>
              <a:rPr lang="en-ZA" dirty="0"/>
              <a:t>Spiritual Values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800" y="3278777"/>
            <a:ext cx="5472200" cy="1571148"/>
          </a:xfrm>
        </p:spPr>
        <p:txBody>
          <a:bodyPr/>
          <a:lstStyle/>
          <a:p>
            <a:pPr marL="0" indent="0">
              <a:buNone/>
            </a:pPr>
            <a:endParaRPr lang="en-ZA"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ZA" smtClean="0"/>
              <a:pPr/>
              <a:t>13</a:t>
            </a:fld>
            <a:endParaRPr lang="en-ZA" dirty="0"/>
          </a:p>
        </p:txBody>
      </p:sp>
    </p:spTree>
    <p:extLst>
      <p:ext uri="{BB962C8B-B14F-4D97-AF65-F5344CB8AC3E}">
        <p14:creationId xmlns:p14="http://schemas.microsoft.com/office/powerpoint/2010/main" val="27835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ZA" dirty="0"/>
              <a:t>Comparison of Economic Values and Spiritual Values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7097713" cy="963675"/>
          </a:xfrm>
        </p:spPr>
        <p:txBody>
          <a:bodyPr/>
          <a:lstStyle/>
          <a:p>
            <a:r>
              <a:rPr lang="en-ZA" dirty="0"/>
              <a:t>If the Kingdom is both the redemption of our Humanness and of our relationship to the Land, what values are distinctly earthy in our Christianity?</a:t>
            </a:r>
          </a:p>
          <a:p>
            <a:endParaRPr lang="en-ZA" dirty="0"/>
          </a:p>
          <a:p>
            <a:r>
              <a:rPr lang="en-ZA" dirty="0"/>
              <a:t>Do these exist in Islam? Hinduism? Pentecostalism? Presbyterianism? Liberation Theology</a:t>
            </a:r>
          </a:p>
          <a:p>
            <a:endParaRPr lang="en-ZA"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800" y="2773543"/>
            <a:ext cx="5472200" cy="45719"/>
          </a:xfrm>
        </p:spPr>
        <p:txBody>
          <a:bodyPr/>
          <a:lstStyle/>
          <a:p>
            <a:r>
              <a:rPr lang="en-ZA" dirty="0"/>
              <a:t>Spiritual Values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800" y="3278777"/>
            <a:ext cx="5472200" cy="1571148"/>
          </a:xfrm>
        </p:spPr>
        <p:txBody>
          <a:bodyPr/>
          <a:lstStyle/>
          <a:p>
            <a:pPr marL="0" indent="0">
              <a:buNone/>
            </a:pPr>
            <a:endParaRPr lang="en-ZA"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59788"/>
            <a:ext cx="5472000" cy="358775"/>
          </a:xfrm>
        </p:spPr>
        <p:txBody>
          <a:bodyPr/>
          <a:lstStyle/>
          <a:p>
            <a:r>
              <a:rPr lang="en-ZA" dirty="0"/>
              <a:t>Ten Economic Values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63789"/>
            <a:ext cx="5472113" cy="1883984"/>
          </a:xfrm>
        </p:spPr>
        <p:txBody>
          <a:bodyPr/>
          <a:lstStyle/>
          <a:p>
            <a:pPr marL="0" indent="0">
              <a:buNone/>
            </a:pPr>
            <a:endParaRPr lang="en-ZA"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ZA" smtClean="0"/>
              <a:pPr/>
              <a:t>14</a:t>
            </a:fld>
            <a:endParaRPr lang="en-ZA" dirty="0"/>
          </a:p>
        </p:txBody>
      </p:sp>
    </p:spTree>
    <p:extLst>
      <p:ext uri="{BB962C8B-B14F-4D97-AF65-F5344CB8AC3E}">
        <p14:creationId xmlns:p14="http://schemas.microsoft.com/office/powerpoint/2010/main" val="297500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190346" y="2027788"/>
            <a:ext cx="3878743" cy="3066726"/>
          </a:xfrm>
        </p:spPr>
        <p:txBody>
          <a:bodyPr/>
          <a:lstStyle/>
          <a:p>
            <a:r>
              <a:rPr lang="en-ZA" dirty="0"/>
              <a:t>Maslow’s Hierarch of Needs</a:t>
            </a:r>
            <a:br>
              <a:rPr lang="en-ZA" dirty="0"/>
            </a:br>
            <a:br>
              <a:rPr lang="en-ZA" dirty="0"/>
            </a:br>
            <a:r>
              <a:rPr lang="en-ZA" sz="1800" dirty="0"/>
              <a:t>There is no research basis for one level leading to the next.</a:t>
            </a:r>
            <a:br>
              <a:rPr lang="en-ZA" sz="1800" dirty="0"/>
            </a:br>
            <a:br>
              <a:rPr lang="en-ZA" sz="1800" dirty="0"/>
            </a:br>
            <a:r>
              <a:rPr lang="en-ZA" sz="1800" dirty="0"/>
              <a:t>Premise:  Before a person can engage in higher values such as justice they must meet their basic needs such as food and shelter. </a:t>
            </a:r>
            <a:br>
              <a:rPr lang="en-ZA" sz="1800" dirty="0"/>
            </a:br>
            <a:br>
              <a:rPr lang="en-ZA" sz="1800" dirty="0"/>
            </a:br>
            <a:r>
              <a:rPr lang="en-ZA" sz="2800" dirty="0" err="1"/>
              <a:t>Rokeach</a:t>
            </a:r>
            <a:br>
              <a:rPr lang="en-ZA" sz="1800" dirty="0"/>
            </a:br>
            <a:br>
              <a:rPr lang="en-ZA" sz="1800" dirty="0"/>
            </a:br>
            <a:r>
              <a:rPr lang="en-ZA" sz="1800" dirty="0"/>
              <a:t>Developed the idea of Value systems</a:t>
            </a:r>
            <a:br>
              <a:rPr lang="en-ZA" sz="1800" dirty="0"/>
            </a:br>
            <a:br>
              <a:rPr lang="en-ZA" sz="1800" dirty="0"/>
            </a:br>
            <a:r>
              <a:rPr lang="en-ZA" sz="1800" dirty="0"/>
              <a:t>Terminal values are ends in themselves</a:t>
            </a:r>
            <a:br>
              <a:rPr lang="en-ZA" sz="1800" dirty="0"/>
            </a:br>
            <a:br>
              <a:rPr lang="en-ZA" sz="1800" dirty="0"/>
            </a:br>
            <a:br>
              <a:rPr lang="en-ZA" sz="1800" dirty="0"/>
            </a:br>
            <a:br>
              <a:rPr lang="en-ZA" sz="1800" dirty="0"/>
            </a:br>
            <a:endParaRPr lang="en-ZA" sz="1800"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59788"/>
            <a:ext cx="5472000" cy="358775"/>
          </a:xfrm>
        </p:spPr>
        <p:txBody>
          <a:bodyPr/>
          <a:lstStyle/>
          <a:p>
            <a:r>
              <a:rPr lang="en-ZA" dirty="0"/>
              <a:t>Ten Economic Values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63789"/>
            <a:ext cx="5472113" cy="1883984"/>
          </a:xfrm>
        </p:spPr>
        <p:txBody>
          <a:bodyPr/>
          <a:lstStyle/>
          <a:p>
            <a:r>
              <a:rPr lang="en-ZA" dirty="0"/>
              <a:t>. </a:t>
            </a:r>
          </a:p>
          <a:p>
            <a:pPr lvl="1"/>
            <a:r>
              <a:rPr lang="en-ZA" dirty="0"/>
              <a:t>. </a:t>
            </a:r>
          </a:p>
          <a:p>
            <a:pPr lvl="1"/>
            <a:r>
              <a:rPr lang="en-ZA" dirty="0"/>
              <a:t>.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ZA" smtClean="0"/>
              <a:pPr/>
              <a:t>15</a:t>
            </a:fld>
            <a:endParaRPr lang="en-ZA" dirty="0"/>
          </a:p>
        </p:txBody>
      </p:sp>
      <p:pic>
        <p:nvPicPr>
          <p:cNvPr id="10" name="Picture 9">
            <a:extLst>
              <a:ext uri="{FF2B5EF4-FFF2-40B4-BE49-F238E27FC236}">
                <a16:creationId xmlns:a16="http://schemas.microsoft.com/office/drawing/2014/main" id="{548B9B80-843E-FB42-9253-F78AD6386A71}"/>
              </a:ext>
            </a:extLst>
          </p:cNvPr>
          <p:cNvPicPr>
            <a:picLocks noChangeAspect="1"/>
          </p:cNvPicPr>
          <p:nvPr/>
        </p:nvPicPr>
        <p:blipFill>
          <a:blip r:embed="rId2"/>
          <a:stretch>
            <a:fillRect/>
          </a:stretch>
        </p:blipFill>
        <p:spPr>
          <a:xfrm>
            <a:off x="4172646" y="0"/>
            <a:ext cx="5433574" cy="6858000"/>
          </a:xfrm>
          <a:prstGeom prst="rect">
            <a:avLst/>
          </a:prstGeom>
        </p:spPr>
      </p:pic>
    </p:spTree>
    <p:extLst>
      <p:ext uri="{BB962C8B-B14F-4D97-AF65-F5344CB8AC3E}">
        <p14:creationId xmlns:p14="http://schemas.microsoft.com/office/powerpoint/2010/main" val="118315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45774" y="432000"/>
            <a:ext cx="5758226" cy="432000"/>
          </a:xfrm>
        </p:spPr>
        <p:txBody>
          <a:bodyPr/>
          <a:lstStyle/>
          <a:p>
            <a:r>
              <a:rPr lang="en-ZA" dirty="0"/>
              <a:t>The </a:t>
            </a:r>
            <a:r>
              <a:rPr lang="en-ZA" dirty="0" err="1"/>
              <a:t>Tonna</a:t>
            </a:r>
            <a:r>
              <a:rPr lang="en-ZA" dirty="0"/>
              <a:t>-Hall Inventory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0" y="1008000"/>
            <a:ext cx="5472199" cy="1125600"/>
          </a:xfrm>
        </p:spPr>
        <p:txBody>
          <a:bodyPr/>
          <a:lstStyle/>
          <a:p>
            <a:r>
              <a:rPr lang="en-ZA" dirty="0"/>
              <a:t>An Anglican Priest-psychologist and a Catholic Monsignor built on these theories to develop the </a:t>
            </a:r>
            <a:r>
              <a:rPr lang="en-ZA" dirty="0" err="1"/>
              <a:t>Tonna</a:t>
            </a:r>
            <a:r>
              <a:rPr lang="en-ZA" dirty="0"/>
              <a:t>-Hall inventory of 132 value pairs. </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2556000"/>
            <a:ext cx="6380170" cy="3600000"/>
          </a:xfrm>
        </p:spPr>
        <p:txBody>
          <a:bodyPr/>
          <a:lstStyle/>
          <a:p>
            <a:r>
              <a:rPr lang="en-ZA" dirty="0"/>
              <a:t>They then sought to arrange them according to phases of life</a:t>
            </a:r>
          </a:p>
          <a:p>
            <a:r>
              <a:rPr lang="en-ZA" dirty="0"/>
              <a:t>They sought to analyse the turning points or paradigm shifts between phases</a:t>
            </a:r>
          </a:p>
          <a:p>
            <a:r>
              <a:rPr lang="en-ZA" dirty="0"/>
              <a:t>They applied them to group formation of collective values in organizations or movements.</a:t>
            </a:r>
          </a:p>
          <a:p>
            <a:r>
              <a:rPr lang="en-ZA" dirty="0"/>
              <a:t>They did a lot of research along the way, but the foundations of these theories is shaky as they pulled from multiple sources, and the complexity of trying to integrate them into a grand theory is likely beyond human capacities. </a:t>
            </a:r>
          </a:p>
          <a:p>
            <a:r>
              <a:rPr lang="en-ZA" dirty="0"/>
              <a:t>But it is of interest to reflect on these dynamics and discern ones values.</a:t>
            </a:r>
          </a:p>
          <a:p>
            <a:r>
              <a:rPr lang="en-ZA" dirty="0"/>
              <a:t>Then to consider how does the Holy Spirit form such values within us and our people.</a:t>
            </a:r>
          </a:p>
        </p:txBody>
      </p:sp>
      <p:pic>
        <p:nvPicPr>
          <p:cNvPr id="14" name="Picture Placeholder 13" descr="Image plaeceholder left">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descr="Image placeholder bottom">
            <a:extLst>
              <a:ext uri="{FF2B5EF4-FFF2-40B4-BE49-F238E27FC236}">
                <a16:creationId xmlns:a16="http://schemas.microsoft.com/office/drawing/2014/main" id="{0E34C8FB-E520-F145-92A4-42863771C42F}"/>
              </a:ext>
            </a:extLst>
          </p:cNvPr>
          <p:cNvPicPr>
            <a:picLocks noGrp="1" noChangeAspect="1"/>
          </p:cNvPicPr>
          <p:nvPr>
            <p:ph type="pic" sz="quarter" idx="3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descr="Image placeholder top">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16</a:t>
            </a:fld>
            <a:endParaRPr lang="en-ZA" dirty="0"/>
          </a:p>
        </p:txBody>
      </p:sp>
    </p:spTree>
    <p:extLst>
      <p:ext uri="{BB962C8B-B14F-4D97-AF65-F5344CB8AC3E}">
        <p14:creationId xmlns:p14="http://schemas.microsoft.com/office/powerpoint/2010/main" val="289385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8CA72D-4F30-0343-B60F-DF513D6E3EA5}"/>
              </a:ext>
            </a:extLst>
          </p:cNvPr>
          <p:cNvSpPr>
            <a:spLocks noGrp="1"/>
          </p:cNvSpPr>
          <p:nvPr>
            <p:ph type="sldNum" sz="quarter" idx="33"/>
          </p:nvPr>
        </p:nvSpPr>
        <p:spPr/>
        <p:txBody>
          <a:bodyPr/>
          <a:lstStyle/>
          <a:p>
            <a:fld id="{19B51A1E-902D-48AF-9020-955120F399B6}" type="slidenum">
              <a:rPr lang="en-ZA" smtClean="0"/>
              <a:pPr/>
              <a:t>17</a:t>
            </a:fld>
            <a:endParaRPr lang="en-ZA" dirty="0"/>
          </a:p>
        </p:txBody>
      </p:sp>
      <p:pic>
        <p:nvPicPr>
          <p:cNvPr id="15" name="Picture 14">
            <a:extLst>
              <a:ext uri="{FF2B5EF4-FFF2-40B4-BE49-F238E27FC236}">
                <a16:creationId xmlns:a16="http://schemas.microsoft.com/office/drawing/2014/main" id="{FF15B045-668E-844E-8C4E-CC88A6CBAB7A}"/>
              </a:ext>
            </a:extLst>
          </p:cNvPr>
          <p:cNvPicPr>
            <a:picLocks noChangeAspect="1"/>
          </p:cNvPicPr>
          <p:nvPr/>
        </p:nvPicPr>
        <p:blipFill>
          <a:blip r:embed="rId2"/>
          <a:stretch>
            <a:fillRect/>
          </a:stretch>
        </p:blipFill>
        <p:spPr>
          <a:xfrm>
            <a:off x="0" y="-1"/>
            <a:ext cx="11990227" cy="9151348"/>
          </a:xfrm>
          <a:prstGeom prst="rect">
            <a:avLst/>
          </a:prstGeom>
        </p:spPr>
      </p:pic>
    </p:spTree>
    <p:extLst>
      <p:ext uri="{BB962C8B-B14F-4D97-AF65-F5344CB8AC3E}">
        <p14:creationId xmlns:p14="http://schemas.microsoft.com/office/powerpoint/2010/main" val="104269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37FFEF-5A7E-D94E-942A-086353301423}"/>
              </a:ext>
            </a:extLst>
          </p:cNvPr>
          <p:cNvSpPr>
            <a:spLocks noGrp="1"/>
          </p:cNvSpPr>
          <p:nvPr>
            <p:ph type="sldNum" sz="quarter" idx="33"/>
          </p:nvPr>
        </p:nvSpPr>
        <p:spPr/>
        <p:txBody>
          <a:bodyPr/>
          <a:lstStyle/>
          <a:p>
            <a:fld id="{19B51A1E-902D-48AF-9020-955120F399B6}" type="slidenum">
              <a:rPr lang="en-ZA" smtClean="0"/>
              <a:pPr/>
              <a:t>18</a:t>
            </a:fld>
            <a:endParaRPr lang="en-ZA" dirty="0"/>
          </a:p>
        </p:txBody>
      </p:sp>
      <p:pic>
        <p:nvPicPr>
          <p:cNvPr id="10" name="Picture 9">
            <a:extLst>
              <a:ext uri="{FF2B5EF4-FFF2-40B4-BE49-F238E27FC236}">
                <a16:creationId xmlns:a16="http://schemas.microsoft.com/office/drawing/2014/main" id="{72022A96-0A7D-C14A-AEEC-95673E473B77}"/>
              </a:ext>
            </a:extLst>
          </p:cNvPr>
          <p:cNvPicPr>
            <a:picLocks noChangeAspect="1"/>
          </p:cNvPicPr>
          <p:nvPr/>
        </p:nvPicPr>
        <p:blipFill>
          <a:blip r:embed="rId2"/>
          <a:stretch>
            <a:fillRect/>
          </a:stretch>
        </p:blipFill>
        <p:spPr>
          <a:xfrm>
            <a:off x="1426474" y="0"/>
            <a:ext cx="9339051" cy="6858000"/>
          </a:xfrm>
          <a:prstGeom prst="rect">
            <a:avLst/>
          </a:prstGeom>
        </p:spPr>
      </p:pic>
    </p:spTree>
    <p:extLst>
      <p:ext uri="{BB962C8B-B14F-4D97-AF65-F5344CB8AC3E}">
        <p14:creationId xmlns:p14="http://schemas.microsoft.com/office/powerpoint/2010/main" val="203211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ZA" dirty="0"/>
              <a:t>??? Comparison of Economic Values and Spiritual Values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5328921" cy="770400"/>
          </a:xfrm>
        </p:spPr>
        <p:txBody>
          <a:bodyPr/>
          <a:lstStyle/>
          <a:p>
            <a:r>
              <a:rPr lang="en-ZA" dirty="0"/>
              <a:t>Values are an ethereal idea, formed in philosophy, education, psychology….</a:t>
            </a:r>
          </a:p>
          <a:p>
            <a:endParaRPr lang="en-ZA" dirty="0"/>
          </a:p>
          <a:p>
            <a:r>
              <a:rPr lang="en-ZA" dirty="0"/>
              <a:t>If the Kingdom is both the redemption of our Humanness and of our relationship to the Land, what values are distinctly earthy in our Christianity?</a:t>
            </a:r>
          </a:p>
          <a:p>
            <a:endParaRPr lang="en-ZA" dirty="0"/>
          </a:p>
          <a:p>
            <a:r>
              <a:rPr lang="en-ZA" dirty="0"/>
              <a:t>Do such values exist in Islam? Hinduism? Pentecostalism? Presbyterianism? Liberation Theology</a:t>
            </a:r>
          </a:p>
          <a:p>
            <a:endParaRPr lang="en-ZA"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800" y="4193176"/>
            <a:ext cx="5472200" cy="914400"/>
          </a:xfrm>
        </p:spPr>
        <p:txBody>
          <a:bodyPr/>
          <a:lstStyle/>
          <a:p>
            <a:r>
              <a:rPr lang="en-ZA" dirty="0"/>
              <a:t>Spiritual Values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1800" y="3278777"/>
            <a:ext cx="5472200" cy="1571148"/>
          </a:xfrm>
        </p:spPr>
        <p:txBody>
          <a:bodyPr/>
          <a:lstStyle/>
          <a:p>
            <a:r>
              <a:rPr lang="en-ZA" dirty="0"/>
              <a:t>. </a:t>
            </a:r>
          </a:p>
          <a:p>
            <a:pPr lvl="1"/>
            <a:r>
              <a:rPr lang="en-ZA" dirty="0"/>
              <a:t>. </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16653" y="4193176"/>
            <a:ext cx="5472000" cy="358775"/>
          </a:xfrm>
        </p:spPr>
        <p:txBody>
          <a:bodyPr/>
          <a:lstStyle/>
          <a:p>
            <a:r>
              <a:rPr lang="en-ZA" dirty="0"/>
              <a:t>Ten Economic Values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63789"/>
            <a:ext cx="5472113" cy="1883984"/>
          </a:xfrm>
        </p:spPr>
        <p:txBody>
          <a:bodyPr/>
          <a:lstStyle/>
          <a:p>
            <a:pPr marL="0" indent="0">
              <a:buNone/>
            </a:pPr>
            <a:endParaRPr lang="en-ZA"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ZA" smtClean="0"/>
              <a:pPr/>
              <a:t>19</a:t>
            </a:fld>
            <a:endParaRPr lang="en-ZA" dirty="0"/>
          </a:p>
        </p:txBody>
      </p:sp>
    </p:spTree>
    <p:extLst>
      <p:ext uri="{BB962C8B-B14F-4D97-AF65-F5344CB8AC3E}">
        <p14:creationId xmlns:p14="http://schemas.microsoft.com/office/powerpoint/2010/main" val="318883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vider slide image">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4" name="TextBox 23" descr="Accent piece to title box">
            <a:extLst>
              <a:ext uri="{FF2B5EF4-FFF2-40B4-BE49-F238E27FC236}">
                <a16:creationId xmlns:a16="http://schemas.microsoft.com/office/drawing/2014/main" id="{993B1474-02E3-4509-B5C5-84427653BA68}"/>
              </a:ext>
              <a:ext uri="{C183D7F6-B498-43B3-948B-1728B52AA6E4}">
                <adec:decorative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8" name="Isosceles Triangle 17" descr="Shadow for title box">
            <a:extLst>
              <a:ext uri="{FF2B5EF4-FFF2-40B4-BE49-F238E27FC236}">
                <a16:creationId xmlns:a16="http://schemas.microsoft.com/office/drawing/2014/main" id="{FAB4748B-F532-4C70-827A-5FEA8C084327}"/>
              </a:ext>
              <a:ext uri="{C183D7F6-B498-43B3-948B-1728B52AA6E4}">
                <adec:decorative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425293" y="2408157"/>
            <a:ext cx="4459766" cy="3146839"/>
          </a:xfrm>
        </p:spPr>
        <p:txBody>
          <a:bodyPr/>
          <a:lstStyle/>
          <a:p>
            <a:r>
              <a:rPr lang="en-ZA" dirty="0"/>
              <a:t>Classical Virtues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643812" y="3600450"/>
            <a:ext cx="3963987" cy="1784349"/>
          </a:xfrm>
        </p:spPr>
        <p:txBody>
          <a:bodyPr/>
          <a:lstStyle/>
          <a:p>
            <a:r>
              <a:rPr lang="en-ZA" dirty="0"/>
              <a:t>What are the 7 Godly Virtues?</a:t>
            </a:r>
          </a:p>
          <a:p>
            <a:r>
              <a:rPr lang="en-ZA" dirty="0"/>
              <a:t>What are the 7 Deadly sins?</a:t>
            </a:r>
          </a:p>
          <a:p>
            <a:r>
              <a:rPr lang="en-ZA" dirty="0"/>
              <a:t>How do </a:t>
            </a:r>
            <a:r>
              <a:rPr lang="en-ZA" dirty="0" err="1"/>
              <a:t>Virues</a:t>
            </a:r>
            <a:r>
              <a:rPr lang="en-ZA" dirty="0"/>
              <a:t> and Values Differ?</a:t>
            </a:r>
          </a:p>
        </p:txBody>
      </p:sp>
      <p:sp>
        <p:nvSpPr>
          <p:cNvPr id="15" name="Freeform 5" descr="Accent block">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6" name="Freeform 5" descr="Hollow accent block">
            <a:extLst>
              <a:ext uri="{FF2B5EF4-FFF2-40B4-BE49-F238E27FC236}">
                <a16:creationId xmlns:a16="http://schemas.microsoft.com/office/drawing/2014/main" id="{E0D7A780-33BC-4E68-9763-AB62376D5024}"/>
              </a:ext>
              <a:ext uri="{C183D7F6-B498-43B3-948B-1728B52AA6E4}">
                <adec:decorative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409167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ZA" dirty="0"/>
              <a:t>Expansion from individual to community to movement to nations</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p:txBody>
          <a:bodyPr/>
          <a:lstStyle/>
          <a:p>
            <a:r>
              <a:rPr lang="en-ZA" dirty="0"/>
              <a:t> </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15"/>
          </p:nvPr>
        </p:nvSpPr>
        <p:spPr/>
        <p:txBody>
          <a:bodyPr/>
          <a:lstStyle/>
          <a:p>
            <a:fld id="{19B51A1E-902D-48AF-9020-955120F399B6}" type="slidenum">
              <a:rPr lang="en-ZA" smtClean="0"/>
              <a:pPr/>
              <a:t>20</a:t>
            </a:fld>
            <a:endParaRPr lang="en-ZA" dirty="0"/>
          </a:p>
        </p:txBody>
      </p:sp>
      <p:graphicFrame>
        <p:nvGraphicFramePr>
          <p:cNvPr id="11" name="Content Placeholder 10" title="Gross Revenue Placeholder Chart">
            <a:extLst>
              <a:ext uri="{FF2B5EF4-FFF2-40B4-BE49-F238E27FC236}">
                <a16:creationId xmlns:a16="http://schemas.microsoft.com/office/drawing/2014/main" id="{1F685447-B604-40DF-90C6-AC58E2F6E16A}"/>
              </a:ext>
            </a:extLst>
          </p:cNvPr>
          <p:cNvGraphicFramePr>
            <a:graphicFrameLocks noGrp="1"/>
          </p:cNvGraphicFramePr>
          <p:nvPr>
            <p:ph idx="1"/>
            <p:extLst>
              <p:ext uri="{D42A27DB-BD31-4B8C-83A1-F6EECF244321}">
                <p14:modId xmlns:p14="http://schemas.microsoft.com/office/powerpoint/2010/main" val="738550538"/>
              </p:ext>
            </p:extLst>
          </p:nvPr>
        </p:nvGraphicFramePr>
        <p:xfrm>
          <a:off x="431799" y="1511300"/>
          <a:ext cx="4519023" cy="46799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CE08294-5142-B64B-A3A6-DAC4BBE0DD95}"/>
              </a:ext>
            </a:extLst>
          </p:cNvPr>
          <p:cNvSpPr txBox="1"/>
          <p:nvPr/>
        </p:nvSpPr>
        <p:spPr>
          <a:xfrm>
            <a:off x="5917474" y="1737360"/>
            <a:ext cx="5300105" cy="2031325"/>
          </a:xfrm>
          <a:prstGeom prst="rect">
            <a:avLst/>
          </a:prstGeom>
          <a:noFill/>
        </p:spPr>
        <p:txBody>
          <a:bodyPr wrap="none" rtlCol="0">
            <a:spAutoFit/>
          </a:bodyPr>
          <a:lstStyle/>
          <a:p>
            <a:r>
              <a:rPr lang="en-US" dirty="0"/>
              <a:t>In early years master the scriptures</a:t>
            </a:r>
          </a:p>
          <a:p>
            <a:endParaRPr lang="en-US" dirty="0"/>
          </a:p>
          <a:p>
            <a:r>
              <a:rPr lang="en-US" dirty="0"/>
              <a:t>In middle years master the disciplines of a movement</a:t>
            </a:r>
          </a:p>
          <a:p>
            <a:endParaRPr lang="en-US" dirty="0"/>
          </a:p>
          <a:p>
            <a:r>
              <a:rPr lang="en-US" dirty="0"/>
              <a:t>In later years master the disciplines of interconnectivity</a:t>
            </a:r>
          </a:p>
          <a:p>
            <a:endParaRPr lang="en-US" dirty="0"/>
          </a:p>
          <a:p>
            <a:r>
              <a:rPr lang="en-US" dirty="0"/>
              <a:t>In final years master philosophies</a:t>
            </a:r>
          </a:p>
        </p:txBody>
      </p:sp>
    </p:spTree>
    <p:extLst>
      <p:ext uri="{BB962C8B-B14F-4D97-AF65-F5344CB8AC3E}">
        <p14:creationId xmlns:p14="http://schemas.microsoft.com/office/powerpoint/2010/main" val="2580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Large image placeholder">
            <a:extLst>
              <a:ext uri="{FF2B5EF4-FFF2-40B4-BE49-F238E27FC236}">
                <a16:creationId xmlns:a16="http://schemas.microsoft.com/office/drawing/2014/main" id="{FB15BC12-29C3-3D4B-805A-8A860D70CA6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ZA" smtClean="0"/>
              <a:pPr/>
              <a:t>21</a:t>
            </a:fld>
            <a:endParaRPr lang="en-ZA" dirty="0"/>
          </a:p>
        </p:txBody>
      </p:sp>
      <p:sp>
        <p:nvSpPr>
          <p:cNvPr id="16" name="TextBox 15" descr="Accent design to caption block">
            <a:extLst>
              <a:ext uri="{FF2B5EF4-FFF2-40B4-BE49-F238E27FC236}">
                <a16:creationId xmlns:a16="http://schemas.microsoft.com/office/drawing/2014/main" id="{03888866-542D-43D4-BFE1-045D36351922}"/>
              </a:ext>
              <a:ext uri="{C183D7F6-B498-43B3-948B-1728B52AA6E4}">
                <adec:decorative xmlns:adec="http://schemas.microsoft.com/office/drawing/2017/decorative" val="1"/>
              </a:ext>
            </a:extLst>
          </p:cNvPr>
          <p:cNvSpPr txBox="1">
            <a:spLocks/>
          </p:cNvSpPr>
          <p:nvPr/>
        </p:nvSpPr>
        <p:spPr>
          <a:xfrm flipH="1">
            <a:off x="-1" y="4813138"/>
            <a:ext cx="691517" cy="1026777"/>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7" name="Isosceles Triangle 16" descr="Shadow accent to title">
            <a:extLst>
              <a:ext uri="{FF2B5EF4-FFF2-40B4-BE49-F238E27FC236}">
                <a16:creationId xmlns:a16="http://schemas.microsoft.com/office/drawing/2014/main" id="{667AA2A8-C66E-4F4C-A6E7-E7ABCE7E9EC3}"/>
              </a:ext>
              <a:ext uri="{C183D7F6-B498-43B3-948B-1728B52AA6E4}">
                <adec:decorative xmlns:adec="http://schemas.microsoft.com/office/drawing/2017/decorative" val="1"/>
              </a:ext>
            </a:extLst>
          </p:cNvPr>
          <p:cNvSpPr/>
          <p:nvPr/>
        </p:nvSpPr>
        <p:spPr>
          <a:xfrm rot="10800000" flipH="1">
            <a:off x="463958" y="561010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itle 11">
            <a:extLst>
              <a:ext uri="{FF2B5EF4-FFF2-40B4-BE49-F238E27FC236}">
                <a16:creationId xmlns:a16="http://schemas.microsoft.com/office/drawing/2014/main" id="{D8744987-7958-44D9-AE6F-009CA4C08875}"/>
              </a:ext>
            </a:extLst>
          </p:cNvPr>
          <p:cNvSpPr>
            <a:spLocks noGrp="1"/>
          </p:cNvSpPr>
          <p:nvPr>
            <p:ph type="ctrTitle"/>
          </p:nvPr>
        </p:nvSpPr>
        <p:spPr>
          <a:xfrm>
            <a:off x="420686" y="5066452"/>
            <a:ext cx="7040288" cy="539345"/>
          </a:xfrm>
        </p:spPr>
        <p:txBody>
          <a:bodyPr/>
          <a:lstStyle/>
          <a:p>
            <a:r>
              <a:rPr lang="en-ZA" dirty="0"/>
              <a:t>Next: How Does the Urban Context Impact these Life Stages and Values?</a:t>
            </a:r>
          </a:p>
        </p:txBody>
      </p:sp>
      <p:sp>
        <p:nvSpPr>
          <p:cNvPr id="19" name="Isosceles Triangle 18" descr="To shadow accent to title">
            <a:extLst>
              <a:ext uri="{FF2B5EF4-FFF2-40B4-BE49-F238E27FC236}">
                <a16:creationId xmlns:a16="http://schemas.microsoft.com/office/drawing/2014/main" id="{ABF5B12D-6F10-4377-9094-B3E79ECB1B94}"/>
              </a:ext>
              <a:ext uri="{C183D7F6-B498-43B3-948B-1728B52AA6E4}">
                <adec:decorative xmlns:adec="http://schemas.microsoft.com/office/drawing/2017/decorative" val="1"/>
              </a:ext>
            </a:extLst>
          </p:cNvPr>
          <p:cNvSpPr/>
          <p:nvPr/>
        </p:nvSpPr>
        <p:spPr>
          <a:xfrm rot="10800000" flipH="1" flipV="1">
            <a:off x="463958" y="486037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6652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Image placeholder">
            <a:extLst>
              <a:ext uri="{FF2B5EF4-FFF2-40B4-BE49-F238E27FC236}">
                <a16:creationId xmlns:a16="http://schemas.microsoft.com/office/drawing/2014/main" id="{C4330FBA-FEA8-B941-8864-B3DEDDE804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8" name="TextBox 37"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5"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Freeform 5" descr="Solid accent block">
            <a:extLst>
              <a:ext uri="{FF2B5EF4-FFF2-40B4-BE49-F238E27FC236}">
                <a16:creationId xmlns:a16="http://schemas.microsoft.com/office/drawing/2014/main" id="{85E0D4E1-E389-4671-B0E7-165A10A05425}"/>
              </a:ext>
              <a:ext uri="{C183D7F6-B498-43B3-948B-1728B52AA6E4}">
                <adec:decorative xmlns:adec="http://schemas.microsoft.com/office/drawing/2017/decorative"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33" name="Freeform 5" descr="Hollow accent block">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0" name="Title 19">
            <a:extLst>
              <a:ext uri="{FF2B5EF4-FFF2-40B4-BE49-F238E27FC236}">
                <a16:creationId xmlns:a16="http://schemas.microsoft.com/office/drawing/2014/main" id="{7C11A64B-7EA5-442C-8405-73273A5331D1}"/>
              </a:ext>
            </a:extLst>
          </p:cNvPr>
          <p:cNvSpPr>
            <a:spLocks noGrp="1"/>
          </p:cNvSpPr>
          <p:nvPr>
            <p:ph type="ctrTitle"/>
          </p:nvPr>
        </p:nvSpPr>
        <p:spPr/>
        <p:txBody>
          <a:bodyPr/>
          <a:lstStyle/>
          <a:p>
            <a:r>
              <a:rPr lang="en-US" dirty="0"/>
              <a:t>Thank You</a:t>
            </a:r>
            <a:endParaRPr lang="en-ZA" dirty="0"/>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8512" y="3859066"/>
            <a:ext cx="218900" cy="218900"/>
          </a:xfrm>
          <a:prstGeom prst="rect">
            <a:avLst/>
          </a:prstGeom>
        </p:spPr>
      </p:pic>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p:txBody>
          <a:bodyPr/>
          <a:lstStyle/>
          <a:p>
            <a:r>
              <a:rPr lang="en-ZA" dirty="0"/>
              <a:t>Viv Grigg</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8512" y="422356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p:txBody>
          <a:bodyPr/>
          <a:lstStyle/>
          <a:p>
            <a:r>
              <a:rPr lang="en-ZA" dirty="0"/>
              <a:t>+1 626-253-8411</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78512" y="4615862"/>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p:txBody>
          <a:bodyPr/>
          <a:lstStyle/>
          <a:p>
            <a:r>
              <a:rPr lang="en-ZA" dirty="0" err="1"/>
              <a:t>viv@urbanleaders.org</a:t>
            </a:r>
            <a:endParaRPr lang="en-ZA" dirty="0"/>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61653" y="4942435"/>
            <a:ext cx="244786" cy="244786"/>
          </a:xfrm>
          <a:prstGeom prst="rect">
            <a:avLst/>
          </a:prstGeom>
        </p:spPr>
      </p:pic>
      <p:sp>
        <p:nvSpPr>
          <p:cNvPr id="22" name="Text Placeholder 21">
            <a:extLst>
              <a:ext uri="{FF2B5EF4-FFF2-40B4-BE49-F238E27FC236}">
                <a16:creationId xmlns:a16="http://schemas.microsoft.com/office/drawing/2014/main" id="{43DBE4D9-1044-49A3-ABD5-477041FF2B63}"/>
              </a:ext>
            </a:extLst>
          </p:cNvPr>
          <p:cNvSpPr>
            <a:spLocks noGrp="1"/>
          </p:cNvSpPr>
          <p:nvPr>
            <p:ph type="body" sz="quarter" idx="18"/>
          </p:nvPr>
        </p:nvSpPr>
        <p:spPr/>
        <p:txBody>
          <a:bodyPr/>
          <a:lstStyle/>
          <a:p>
            <a:r>
              <a:rPr lang="en-ZA" dirty="0" err="1"/>
              <a:t>www.urbanleaders.org</a:t>
            </a:r>
            <a:endParaRPr lang="en-ZA" dirty="0"/>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AF220-BF7B-484B-AB39-17F866F0A048}"/>
              </a:ext>
            </a:extLst>
          </p:cNvPr>
          <p:cNvSpPr>
            <a:spLocks noGrp="1"/>
          </p:cNvSpPr>
          <p:nvPr>
            <p:ph type="ctrTitle"/>
          </p:nvPr>
        </p:nvSpPr>
        <p:spPr>
          <a:xfrm>
            <a:off x="434973" y="292078"/>
            <a:ext cx="4459766" cy="3146839"/>
          </a:xfrm>
        </p:spPr>
        <p:txBody>
          <a:bodyPr/>
          <a:lstStyle/>
          <a:p>
            <a:r>
              <a:rPr lang="en-US" dirty="0"/>
              <a:t>7 Godly Virtues</a:t>
            </a:r>
          </a:p>
        </p:txBody>
      </p:sp>
      <p:sp>
        <p:nvSpPr>
          <p:cNvPr id="4" name="Subtitle 3">
            <a:extLst>
              <a:ext uri="{FF2B5EF4-FFF2-40B4-BE49-F238E27FC236}">
                <a16:creationId xmlns:a16="http://schemas.microsoft.com/office/drawing/2014/main" id="{96D0CC37-01BC-1E46-8E4B-F22C84FC9720}"/>
              </a:ext>
            </a:extLst>
          </p:cNvPr>
          <p:cNvSpPr>
            <a:spLocks noGrp="1"/>
          </p:cNvSpPr>
          <p:nvPr>
            <p:ph type="subTitle" idx="1"/>
          </p:nvPr>
        </p:nvSpPr>
        <p:spPr>
          <a:xfrm>
            <a:off x="617732" y="2303482"/>
            <a:ext cx="4000500" cy="997905"/>
          </a:xfrm>
        </p:spPr>
        <p:txBody>
          <a:bodyPr/>
          <a:lstStyle/>
          <a:p>
            <a:r>
              <a:rPr lang="en-US" dirty="0"/>
              <a:t>The Three Pauline Virtues</a:t>
            </a:r>
          </a:p>
          <a:p>
            <a:r>
              <a:rPr lang="en-US" dirty="0"/>
              <a:t>The Four Classical Greek Virtues</a:t>
            </a:r>
          </a:p>
        </p:txBody>
      </p:sp>
      <p:sp>
        <p:nvSpPr>
          <p:cNvPr id="5" name="Slide Number Placeholder 4">
            <a:extLst>
              <a:ext uri="{FF2B5EF4-FFF2-40B4-BE49-F238E27FC236}">
                <a16:creationId xmlns:a16="http://schemas.microsoft.com/office/drawing/2014/main" id="{09B8C51F-91A5-5642-8D3D-C24F19889C01}"/>
              </a:ext>
            </a:extLst>
          </p:cNvPr>
          <p:cNvSpPr>
            <a:spLocks noGrp="1"/>
          </p:cNvSpPr>
          <p:nvPr>
            <p:ph type="sldNum" sz="quarter" idx="12"/>
          </p:nvPr>
        </p:nvSpPr>
        <p:spPr/>
        <p:txBody>
          <a:bodyPr/>
          <a:lstStyle/>
          <a:p>
            <a:fld id="{19B51A1E-902D-48AF-9020-955120F399B6}" type="slidenum">
              <a:rPr lang="en-ZA" smtClean="0"/>
              <a:pPr/>
              <a:t>3</a:t>
            </a:fld>
            <a:endParaRPr lang="en-ZA" dirty="0"/>
          </a:p>
        </p:txBody>
      </p:sp>
      <p:pic>
        <p:nvPicPr>
          <p:cNvPr id="6" name="Picture Placeholder 13" descr="Image plaeceholder left">
            <a:extLst>
              <a:ext uri="{FF2B5EF4-FFF2-40B4-BE49-F238E27FC236}">
                <a16:creationId xmlns:a16="http://schemas.microsoft.com/office/drawing/2014/main" id="{1A19093A-E782-6A4A-BF6C-A64E21C9EAF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7" name="Picture Placeholder 18" descr="Image placeholder bottom">
            <a:extLst>
              <a:ext uri="{FF2B5EF4-FFF2-40B4-BE49-F238E27FC236}">
                <a16:creationId xmlns:a16="http://schemas.microsoft.com/office/drawing/2014/main" id="{57CFE681-6179-9E44-AA75-5F51FD0C8B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8" name="Picture Placeholder 16" descr="Image placeholder top">
            <a:extLst>
              <a:ext uri="{FF2B5EF4-FFF2-40B4-BE49-F238E27FC236}">
                <a16:creationId xmlns:a16="http://schemas.microsoft.com/office/drawing/2014/main" id="{95B35F32-6FD1-1F4E-9598-7C9C484F00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9" name="Picture Placeholder 13" descr="Image plaeceholder left">
            <a:extLst>
              <a:ext uri="{FF2B5EF4-FFF2-40B4-BE49-F238E27FC236}">
                <a16:creationId xmlns:a16="http://schemas.microsoft.com/office/drawing/2014/main" id="{CA381A5E-AEA1-C842-985F-DFFB06FDC78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21575" y="477065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10" name="Picture Placeholder 13" descr="Image plaeceholder left">
            <a:extLst>
              <a:ext uri="{FF2B5EF4-FFF2-40B4-BE49-F238E27FC236}">
                <a16:creationId xmlns:a16="http://schemas.microsoft.com/office/drawing/2014/main" id="{BD4D1CED-5015-9342-B701-1650DA01610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85865" y="71215"/>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11" name="Picture Placeholder 13" descr="Image plaeceholder left">
            <a:extLst>
              <a:ext uri="{FF2B5EF4-FFF2-40B4-BE49-F238E27FC236}">
                <a16:creationId xmlns:a16="http://schemas.microsoft.com/office/drawing/2014/main" id="{F6C2A4E1-99BE-484E-8751-6E6F4B1B09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48227" y="362818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12" name="Picture Placeholder 13" descr="Image plaeceholder left">
            <a:extLst>
              <a:ext uri="{FF2B5EF4-FFF2-40B4-BE49-F238E27FC236}">
                <a16:creationId xmlns:a16="http://schemas.microsoft.com/office/drawing/2014/main" id="{9094BFA9-14EA-7249-8B8D-F08FFA5A768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99676" y="4730272"/>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13" name="TextBox 12">
            <a:extLst>
              <a:ext uri="{FF2B5EF4-FFF2-40B4-BE49-F238E27FC236}">
                <a16:creationId xmlns:a16="http://schemas.microsoft.com/office/drawing/2014/main" id="{37EED829-ABB2-794A-A08F-8D34074C1319}"/>
              </a:ext>
            </a:extLst>
          </p:cNvPr>
          <p:cNvSpPr txBox="1"/>
          <p:nvPr/>
        </p:nvSpPr>
        <p:spPr>
          <a:xfrm flipH="1">
            <a:off x="7521887" y="991482"/>
            <a:ext cx="733215" cy="369332"/>
          </a:xfrm>
          <a:prstGeom prst="rect">
            <a:avLst/>
          </a:prstGeom>
          <a:solidFill>
            <a:schemeClr val="bg1"/>
          </a:solidFill>
        </p:spPr>
        <p:txBody>
          <a:bodyPr wrap="square" rtlCol="0">
            <a:spAutoFit/>
          </a:bodyPr>
          <a:lstStyle/>
          <a:p>
            <a:r>
              <a:rPr lang="en-US" dirty="0"/>
              <a:t>Faith</a:t>
            </a:r>
          </a:p>
        </p:txBody>
      </p:sp>
      <p:sp>
        <p:nvSpPr>
          <p:cNvPr id="14" name="TextBox 13">
            <a:extLst>
              <a:ext uri="{FF2B5EF4-FFF2-40B4-BE49-F238E27FC236}">
                <a16:creationId xmlns:a16="http://schemas.microsoft.com/office/drawing/2014/main" id="{ED29CAA7-6390-7A43-AF8D-E0896399753E}"/>
              </a:ext>
            </a:extLst>
          </p:cNvPr>
          <p:cNvSpPr txBox="1"/>
          <p:nvPr/>
        </p:nvSpPr>
        <p:spPr>
          <a:xfrm flipH="1">
            <a:off x="7513073" y="3074407"/>
            <a:ext cx="953435" cy="369332"/>
          </a:xfrm>
          <a:prstGeom prst="rect">
            <a:avLst/>
          </a:prstGeom>
          <a:solidFill>
            <a:schemeClr val="bg1"/>
          </a:solidFill>
        </p:spPr>
        <p:txBody>
          <a:bodyPr wrap="square" rtlCol="0">
            <a:spAutoFit/>
          </a:bodyPr>
          <a:lstStyle/>
          <a:p>
            <a:r>
              <a:rPr lang="en-US" dirty="0"/>
              <a:t>Hope</a:t>
            </a:r>
          </a:p>
        </p:txBody>
      </p:sp>
      <p:sp>
        <p:nvSpPr>
          <p:cNvPr id="15" name="TextBox 14">
            <a:extLst>
              <a:ext uri="{FF2B5EF4-FFF2-40B4-BE49-F238E27FC236}">
                <a16:creationId xmlns:a16="http://schemas.microsoft.com/office/drawing/2014/main" id="{10F67FDE-2B7D-FD4F-AFA9-591DBB0114B6}"/>
              </a:ext>
            </a:extLst>
          </p:cNvPr>
          <p:cNvSpPr txBox="1"/>
          <p:nvPr/>
        </p:nvSpPr>
        <p:spPr>
          <a:xfrm>
            <a:off x="9708810" y="1934150"/>
            <a:ext cx="612475" cy="369332"/>
          </a:xfrm>
          <a:prstGeom prst="rect">
            <a:avLst/>
          </a:prstGeom>
          <a:solidFill>
            <a:schemeClr val="bg1"/>
          </a:solidFill>
        </p:spPr>
        <p:txBody>
          <a:bodyPr wrap="none" rtlCol="0">
            <a:spAutoFit/>
          </a:bodyPr>
          <a:lstStyle/>
          <a:p>
            <a:r>
              <a:rPr lang="en-US" dirty="0"/>
              <a:t>Love</a:t>
            </a:r>
          </a:p>
        </p:txBody>
      </p:sp>
      <p:sp>
        <p:nvSpPr>
          <p:cNvPr id="16" name="TextBox 15">
            <a:extLst>
              <a:ext uri="{FF2B5EF4-FFF2-40B4-BE49-F238E27FC236}">
                <a16:creationId xmlns:a16="http://schemas.microsoft.com/office/drawing/2014/main" id="{A747AA16-11C7-B34C-B414-CFDE3711E91D}"/>
              </a:ext>
            </a:extLst>
          </p:cNvPr>
          <p:cNvSpPr txBox="1"/>
          <p:nvPr/>
        </p:nvSpPr>
        <p:spPr>
          <a:xfrm>
            <a:off x="9353489" y="4545606"/>
            <a:ext cx="1323119" cy="369332"/>
          </a:xfrm>
          <a:prstGeom prst="rect">
            <a:avLst/>
          </a:prstGeom>
          <a:solidFill>
            <a:schemeClr val="bg1"/>
          </a:solidFill>
        </p:spPr>
        <p:txBody>
          <a:bodyPr wrap="none" rtlCol="0">
            <a:spAutoFit/>
          </a:bodyPr>
          <a:lstStyle/>
          <a:p>
            <a:r>
              <a:rPr lang="en-US" dirty="0"/>
              <a:t>Temperance</a:t>
            </a:r>
          </a:p>
        </p:txBody>
      </p:sp>
      <p:sp>
        <p:nvSpPr>
          <p:cNvPr id="17" name="TextBox 16">
            <a:extLst>
              <a:ext uri="{FF2B5EF4-FFF2-40B4-BE49-F238E27FC236}">
                <a16:creationId xmlns:a16="http://schemas.microsoft.com/office/drawing/2014/main" id="{84B75F04-A056-134D-8BDB-FA7F8971B15B}"/>
              </a:ext>
            </a:extLst>
          </p:cNvPr>
          <p:cNvSpPr txBox="1"/>
          <p:nvPr/>
        </p:nvSpPr>
        <p:spPr>
          <a:xfrm flipH="1">
            <a:off x="5163982" y="4463972"/>
            <a:ext cx="1925059" cy="369332"/>
          </a:xfrm>
          <a:prstGeom prst="rect">
            <a:avLst/>
          </a:prstGeom>
          <a:solidFill>
            <a:schemeClr val="bg1"/>
          </a:solidFill>
        </p:spPr>
        <p:txBody>
          <a:bodyPr wrap="square" rtlCol="0">
            <a:spAutoFit/>
          </a:bodyPr>
          <a:lstStyle/>
          <a:p>
            <a:r>
              <a:rPr lang="en-US" dirty="0"/>
              <a:t>Understanding</a:t>
            </a:r>
          </a:p>
        </p:txBody>
      </p:sp>
      <p:sp>
        <p:nvSpPr>
          <p:cNvPr id="18" name="TextBox 17">
            <a:extLst>
              <a:ext uri="{FF2B5EF4-FFF2-40B4-BE49-F238E27FC236}">
                <a16:creationId xmlns:a16="http://schemas.microsoft.com/office/drawing/2014/main" id="{8B77FE45-8F68-F244-8499-6A34525AD3B4}"/>
              </a:ext>
            </a:extLst>
          </p:cNvPr>
          <p:cNvSpPr txBox="1"/>
          <p:nvPr/>
        </p:nvSpPr>
        <p:spPr>
          <a:xfrm flipH="1">
            <a:off x="7488080" y="5608225"/>
            <a:ext cx="1603046" cy="369332"/>
          </a:xfrm>
          <a:prstGeom prst="rect">
            <a:avLst/>
          </a:prstGeom>
          <a:solidFill>
            <a:schemeClr val="bg1"/>
          </a:solidFill>
        </p:spPr>
        <p:txBody>
          <a:bodyPr wrap="square" rtlCol="0">
            <a:spAutoFit/>
          </a:bodyPr>
          <a:lstStyle/>
          <a:p>
            <a:r>
              <a:rPr lang="en-US" dirty="0"/>
              <a:t>Wisdom</a:t>
            </a:r>
          </a:p>
        </p:txBody>
      </p:sp>
      <p:sp>
        <p:nvSpPr>
          <p:cNvPr id="19" name="TextBox 18">
            <a:extLst>
              <a:ext uri="{FF2B5EF4-FFF2-40B4-BE49-F238E27FC236}">
                <a16:creationId xmlns:a16="http://schemas.microsoft.com/office/drawing/2014/main" id="{CF64A713-B719-3740-976F-E8D42B1AEA31}"/>
              </a:ext>
            </a:extLst>
          </p:cNvPr>
          <p:cNvSpPr txBox="1"/>
          <p:nvPr/>
        </p:nvSpPr>
        <p:spPr>
          <a:xfrm>
            <a:off x="3478485" y="5568681"/>
            <a:ext cx="1065676" cy="369332"/>
          </a:xfrm>
          <a:prstGeom prst="rect">
            <a:avLst/>
          </a:prstGeom>
          <a:solidFill>
            <a:schemeClr val="bg1"/>
          </a:solidFill>
        </p:spPr>
        <p:txBody>
          <a:bodyPr wrap="none" rtlCol="0">
            <a:spAutoFit/>
          </a:bodyPr>
          <a:lstStyle/>
          <a:p>
            <a:r>
              <a:rPr lang="en-US" dirty="0"/>
              <a:t>Prudence</a:t>
            </a:r>
          </a:p>
        </p:txBody>
      </p:sp>
      <p:sp>
        <p:nvSpPr>
          <p:cNvPr id="20" name="TextBox 19">
            <a:extLst>
              <a:ext uri="{FF2B5EF4-FFF2-40B4-BE49-F238E27FC236}">
                <a16:creationId xmlns:a16="http://schemas.microsoft.com/office/drawing/2014/main" id="{72CD00F5-B542-8848-B4F5-A75FC38F36CD}"/>
              </a:ext>
            </a:extLst>
          </p:cNvPr>
          <p:cNvSpPr txBox="1"/>
          <p:nvPr/>
        </p:nvSpPr>
        <p:spPr>
          <a:xfrm>
            <a:off x="182880" y="3814355"/>
            <a:ext cx="2504104" cy="3046988"/>
          </a:xfrm>
          <a:prstGeom prst="rect">
            <a:avLst/>
          </a:prstGeom>
          <a:noFill/>
        </p:spPr>
        <p:txBody>
          <a:bodyPr wrap="square" rtlCol="0">
            <a:spAutoFit/>
          </a:bodyPr>
          <a:lstStyle/>
          <a:p>
            <a:r>
              <a:rPr lang="en-US" sz="2400" dirty="0"/>
              <a:t>What basic elements make up a good person? Each virtue can be analyzed in terms of feelings, behaviors and skills</a:t>
            </a:r>
          </a:p>
        </p:txBody>
      </p:sp>
    </p:spTree>
    <p:extLst>
      <p:ext uri="{BB962C8B-B14F-4D97-AF65-F5344CB8AC3E}">
        <p14:creationId xmlns:p14="http://schemas.microsoft.com/office/powerpoint/2010/main" val="64753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ZA" dirty="0"/>
              <a:t>Expanding the List of Virtues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ZA" dirty="0"/>
              <a:t>Each Culture defines its own ideal virtues</a:t>
            </a:r>
          </a:p>
          <a:p>
            <a:r>
              <a:rPr lang="en-ZA" dirty="0"/>
              <a:t>Each Religion defines its own ideal virtues</a:t>
            </a:r>
          </a:p>
          <a:p>
            <a:r>
              <a:rPr lang="en-ZA" dirty="0"/>
              <a:t>But there are universal virtues: Love, Justice, Respect, Truth,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2556000"/>
            <a:ext cx="5472000" cy="3600000"/>
          </a:xfrm>
        </p:spPr>
        <p:txBody>
          <a:bodyPr/>
          <a:lstStyle/>
          <a:p>
            <a:pPr marL="0" indent="0">
              <a:buNone/>
            </a:pPr>
            <a:r>
              <a:rPr lang="en-ZA" sz="2800" dirty="0"/>
              <a:t>The Goal of Virtues</a:t>
            </a:r>
          </a:p>
          <a:p>
            <a:r>
              <a:rPr lang="en-ZA" dirty="0"/>
              <a:t>Aristotle: Happiness. </a:t>
            </a:r>
          </a:p>
          <a:p>
            <a:r>
              <a:rPr lang="en-ZA" dirty="0"/>
              <a:t>Thomas Hobbes(1588-1679), Baruch Spinoza: Self-preservation determines virtues.</a:t>
            </a:r>
          </a:p>
          <a:p>
            <a:endParaRPr lang="en-ZA" dirty="0"/>
          </a:p>
          <a:p>
            <a:r>
              <a:rPr lang="en-ZA" dirty="0"/>
              <a:t>Immanuel Kant: internal knowledge of virtue is connected to an obligation to external societal norms.. </a:t>
            </a:r>
          </a:p>
        </p:txBody>
      </p:sp>
      <p:pic>
        <p:nvPicPr>
          <p:cNvPr id="9" name="Picture Placeholder 8" descr="Image placeholder">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a:t>
            </a:fld>
            <a:endParaRPr lang="en-ZA" dirty="0"/>
          </a:p>
        </p:txBody>
      </p:sp>
    </p:spTree>
    <p:extLst>
      <p:ext uri="{BB962C8B-B14F-4D97-AF65-F5344CB8AC3E}">
        <p14:creationId xmlns:p14="http://schemas.microsoft.com/office/powerpoint/2010/main" val="188283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DB6138E-9C29-5043-BA88-559F868E7DD2}"/>
              </a:ext>
            </a:extLst>
          </p:cNvPr>
          <p:cNvSpPr>
            <a:spLocks noGrp="1"/>
          </p:cNvSpPr>
          <p:nvPr>
            <p:ph type="pic" sz="quarter" idx="14"/>
          </p:nvPr>
        </p:nvSpPr>
        <p:spPr/>
      </p:sp>
      <p:sp>
        <p:nvSpPr>
          <p:cNvPr id="3" name="Title 2">
            <a:extLst>
              <a:ext uri="{FF2B5EF4-FFF2-40B4-BE49-F238E27FC236}">
                <a16:creationId xmlns:a16="http://schemas.microsoft.com/office/drawing/2014/main" id="{EDBF32C6-2B80-BC47-924D-3D9B850449B6}"/>
              </a:ext>
            </a:extLst>
          </p:cNvPr>
          <p:cNvSpPr>
            <a:spLocks noGrp="1"/>
          </p:cNvSpPr>
          <p:nvPr>
            <p:ph type="title"/>
          </p:nvPr>
        </p:nvSpPr>
        <p:spPr/>
        <p:txBody>
          <a:bodyPr/>
          <a:lstStyle/>
          <a:p>
            <a:r>
              <a:rPr lang="en-US" dirty="0"/>
              <a:t>Virtues and Values</a:t>
            </a:r>
          </a:p>
        </p:txBody>
      </p:sp>
      <p:sp>
        <p:nvSpPr>
          <p:cNvPr id="4" name="Text Placeholder 3">
            <a:extLst>
              <a:ext uri="{FF2B5EF4-FFF2-40B4-BE49-F238E27FC236}">
                <a16:creationId xmlns:a16="http://schemas.microsoft.com/office/drawing/2014/main" id="{4A6E7AFB-F359-6E4A-882D-5EA336F54815}"/>
              </a:ext>
            </a:extLst>
          </p:cNvPr>
          <p:cNvSpPr>
            <a:spLocks noGrp="1"/>
          </p:cNvSpPr>
          <p:nvPr>
            <p:ph type="body" sz="quarter" idx="32"/>
          </p:nvPr>
        </p:nvSpPr>
        <p:spPr/>
        <p:txBody>
          <a:bodyPr/>
          <a:lstStyle/>
          <a:p>
            <a:r>
              <a:rPr lang="en-US" dirty="0"/>
              <a:t>Are they the same?</a:t>
            </a:r>
          </a:p>
        </p:txBody>
      </p:sp>
      <p:sp>
        <p:nvSpPr>
          <p:cNvPr id="5" name="Content Placeholder 4">
            <a:extLst>
              <a:ext uri="{FF2B5EF4-FFF2-40B4-BE49-F238E27FC236}">
                <a16:creationId xmlns:a16="http://schemas.microsoft.com/office/drawing/2014/main" id="{71AB87DC-83E8-4349-A023-772D0332396F}"/>
              </a:ext>
            </a:extLst>
          </p:cNvPr>
          <p:cNvSpPr>
            <a:spLocks noGrp="1"/>
          </p:cNvSpPr>
          <p:nvPr>
            <p:ph sz="half" idx="1"/>
          </p:nvPr>
        </p:nvSpPr>
        <p:spPr/>
        <p:txBody>
          <a:bodyPr/>
          <a:lstStyle/>
          <a:p>
            <a:r>
              <a:rPr lang="en-US" dirty="0"/>
              <a:t>Virtues and values are ideals expressed as priorities</a:t>
            </a:r>
          </a:p>
          <a:p>
            <a:r>
              <a:rPr lang="en-US" dirty="0"/>
              <a:t>A Subset: Virtues are narrower in scope than Values with specific ends in mind.</a:t>
            </a:r>
          </a:p>
          <a:p>
            <a:endParaRPr lang="en-US" dirty="0"/>
          </a:p>
        </p:txBody>
      </p:sp>
      <p:sp>
        <p:nvSpPr>
          <p:cNvPr id="6" name="Slide Number Placeholder 5">
            <a:extLst>
              <a:ext uri="{FF2B5EF4-FFF2-40B4-BE49-F238E27FC236}">
                <a16:creationId xmlns:a16="http://schemas.microsoft.com/office/drawing/2014/main" id="{D5A6FDB0-F4B9-DC44-9E6E-622A914B7636}"/>
              </a:ext>
            </a:extLst>
          </p:cNvPr>
          <p:cNvSpPr>
            <a:spLocks noGrp="1"/>
          </p:cNvSpPr>
          <p:nvPr>
            <p:ph type="sldNum" sz="quarter" idx="33"/>
          </p:nvPr>
        </p:nvSpPr>
        <p:spPr/>
        <p:txBody>
          <a:bodyPr/>
          <a:lstStyle/>
          <a:p>
            <a:fld id="{19B51A1E-902D-48AF-9020-955120F399B6}" type="slidenum">
              <a:rPr lang="en-ZA" smtClean="0"/>
              <a:pPr/>
              <a:t>5</a:t>
            </a:fld>
            <a:endParaRPr lang="en-ZA" dirty="0"/>
          </a:p>
        </p:txBody>
      </p:sp>
    </p:spTree>
    <p:extLst>
      <p:ext uri="{BB962C8B-B14F-4D97-AF65-F5344CB8AC3E}">
        <p14:creationId xmlns:p14="http://schemas.microsoft.com/office/powerpoint/2010/main" val="389284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600892" y="420960"/>
            <a:ext cx="5758226" cy="432000"/>
          </a:xfrm>
        </p:spPr>
        <p:txBody>
          <a:bodyPr/>
          <a:lstStyle/>
          <a:p>
            <a:r>
              <a:rPr lang="en-ZA" sz="3600" dirty="0"/>
              <a:t>Catholic vs Evangelical Foundations to Spirituality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2000" y="1280160"/>
            <a:ext cx="5471999" cy="853440"/>
          </a:xfrm>
        </p:spPr>
        <p:txBody>
          <a:bodyPr/>
          <a:lstStyle/>
          <a:p>
            <a:r>
              <a:rPr lang="en-ZA" dirty="0"/>
              <a:t>Based on the idea of the Spirit as the Spirit of Wisdom and Understanding, who brings Discernment, Catholic Spirituality places heavy emphasis on academic education as the foundation of spirituality</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2376298"/>
            <a:ext cx="6608880" cy="3779702"/>
          </a:xfrm>
        </p:spPr>
        <p:txBody>
          <a:bodyPr/>
          <a:lstStyle/>
          <a:p>
            <a:r>
              <a:rPr lang="en-ZA" dirty="0"/>
              <a:t>With a historic antipathy to outbreaks of revival there has been a historic avoidance of the “enthusiasms” of the spirit in many Catholic circles</a:t>
            </a:r>
          </a:p>
          <a:p>
            <a:r>
              <a:rPr lang="en-ZA" dirty="0"/>
              <a:t>Education builds values imposed from the outside, external norms imposed by society through education. </a:t>
            </a:r>
          </a:p>
          <a:p>
            <a:r>
              <a:rPr lang="en-ZA" dirty="0"/>
              <a:t>But there are orders of the Holy Spirit who seek various patterns of mysticism. </a:t>
            </a:r>
          </a:p>
          <a:p>
            <a:pPr marL="0" indent="0">
              <a:buNone/>
            </a:pPr>
            <a:r>
              <a:rPr lang="en-ZA" sz="3600" b="1" dirty="0"/>
              <a:t>Evangelicalism </a:t>
            </a:r>
          </a:p>
          <a:p>
            <a:r>
              <a:rPr lang="en-ZA" dirty="0"/>
              <a:t>Is founded on a multiplying web of revivals around the globe, growing out of Franciscan then Pietist revivals</a:t>
            </a:r>
          </a:p>
          <a:p>
            <a:r>
              <a:rPr lang="en-ZA" dirty="0"/>
              <a:t>The presence of the Spirit is core to our understanding of Spiritual growth or Sanctification.</a:t>
            </a:r>
          </a:p>
          <a:p>
            <a:r>
              <a:rPr lang="en-ZA" dirty="0"/>
              <a:t>Spirituality is thus an outworking of his overwhelming presence.</a:t>
            </a:r>
          </a:p>
          <a:p>
            <a:r>
              <a:rPr lang="en-ZA" dirty="0"/>
              <a:t>That presence brings inner values change </a:t>
            </a:r>
          </a:p>
        </p:txBody>
      </p:sp>
      <p:pic>
        <p:nvPicPr>
          <p:cNvPr id="14" name="Picture Placeholder 13" descr="Image plaeceholder left">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descr="Image placeholder bottom">
            <a:extLst>
              <a:ext uri="{FF2B5EF4-FFF2-40B4-BE49-F238E27FC236}">
                <a16:creationId xmlns:a16="http://schemas.microsoft.com/office/drawing/2014/main" id="{0E34C8FB-E520-F145-92A4-42863771C42F}"/>
              </a:ext>
            </a:extLst>
          </p:cNvPr>
          <p:cNvPicPr>
            <a:picLocks noGrp="1" noChangeAspect="1"/>
          </p:cNvPicPr>
          <p:nvPr>
            <p:ph type="pic" sz="quarter" idx="3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descr="Image placeholder top">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6</a:t>
            </a:fld>
            <a:endParaRPr lang="en-ZA" dirty="0"/>
          </a:p>
        </p:txBody>
      </p:sp>
    </p:spTree>
    <p:extLst>
      <p:ext uri="{BB962C8B-B14F-4D97-AF65-F5344CB8AC3E}">
        <p14:creationId xmlns:p14="http://schemas.microsoft.com/office/powerpoint/2010/main" val="171821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icture placeholder">
            <a:extLst>
              <a:ext uri="{FF2B5EF4-FFF2-40B4-BE49-F238E27FC236}">
                <a16:creationId xmlns:a16="http://schemas.microsoft.com/office/drawing/2014/main" id="{588C9C3E-7C4B-EA46-9848-A17249AC33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5" name="Freeform 5" descr="Hollow accent">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31" name="TextBox 30" descr="Flag accent to title">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21" name="Isosceles Triangle 20" descr="Shadow accent to title">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866117" y="1816509"/>
            <a:ext cx="4624740" cy="4460734"/>
          </a:xfrm>
        </p:spPr>
        <p:txBody>
          <a:bodyPr/>
          <a:lstStyle/>
          <a:p>
            <a:r>
              <a:rPr lang="en-ZA" dirty="0"/>
              <a:t>Psychological and Educational Theories of Development</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4023360" y="4193177"/>
            <a:ext cx="4025264" cy="599974"/>
          </a:xfrm>
        </p:spPr>
        <p:txBody>
          <a:bodyPr/>
          <a:lstStyle/>
          <a:p>
            <a:r>
              <a:rPr lang="en-ZA" dirty="0"/>
              <a:t>Some have significant basis in analysis, some </a:t>
            </a:r>
            <a:r>
              <a:rPr lang="en-ZA" dirty="0" err="1"/>
              <a:t>ar</a:t>
            </a:r>
            <a:r>
              <a:rPr lang="en-ZA" dirty="0"/>
              <a:t> purely theories that became popular. </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ZA" smtClean="0"/>
              <a:pPr/>
              <a:t>7</a:t>
            </a:fld>
            <a:endParaRPr lang="en-ZA" dirty="0"/>
          </a:p>
        </p:txBody>
      </p:sp>
    </p:spTree>
    <p:extLst>
      <p:ext uri="{BB962C8B-B14F-4D97-AF65-F5344CB8AC3E}">
        <p14:creationId xmlns:p14="http://schemas.microsoft.com/office/powerpoint/2010/main" val="211769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32000" y="1468742"/>
            <a:ext cx="5472000" cy="432000"/>
          </a:xfrm>
        </p:spPr>
        <p:txBody>
          <a:bodyPr/>
          <a:lstStyle/>
          <a:p>
            <a:r>
              <a:rPr lang="en-ZA" dirty="0"/>
              <a:t>Kohlberg and Moral Development</a:t>
            </a:r>
          </a:p>
        </p:txBody>
      </p:sp>
      <p:pic>
        <p:nvPicPr>
          <p:cNvPr id="9" name="Picture Placeholder 8" descr="Image placeholder">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8</a:t>
            </a:fld>
            <a:endParaRPr lang="en-ZA" dirty="0"/>
          </a:p>
        </p:txBody>
      </p:sp>
      <p:sp>
        <p:nvSpPr>
          <p:cNvPr id="10" name="Content Placeholder 9">
            <a:extLst>
              <a:ext uri="{FF2B5EF4-FFF2-40B4-BE49-F238E27FC236}">
                <a16:creationId xmlns:a16="http://schemas.microsoft.com/office/drawing/2014/main" id="{B9BCC259-65AB-DE44-B22C-17FE04B5BA40}"/>
              </a:ext>
            </a:extLst>
          </p:cNvPr>
          <p:cNvSpPr>
            <a:spLocks noGrp="1"/>
          </p:cNvSpPr>
          <p:nvPr>
            <p:ph sz="half" idx="1"/>
          </p:nvPr>
        </p:nvSpPr>
        <p:spPr>
          <a:xfrm>
            <a:off x="705394" y="2849880"/>
            <a:ext cx="5198606" cy="3342120"/>
          </a:xfrm>
        </p:spPr>
        <p:txBody>
          <a:bodyPr/>
          <a:lstStyle/>
          <a:p>
            <a:pPr marL="0" indent="0">
              <a:buNone/>
            </a:pPr>
            <a:r>
              <a:rPr lang="en-US" dirty="0"/>
              <a:t>An educational theorist</a:t>
            </a:r>
          </a:p>
          <a:p>
            <a:pPr marL="0" indent="0">
              <a:buNone/>
            </a:pPr>
            <a:r>
              <a:rPr lang="en-US" dirty="0"/>
              <a:t>He built off Piaget’s educational theories.</a:t>
            </a:r>
          </a:p>
          <a:p>
            <a:pPr marL="0" indent="0">
              <a:buNone/>
            </a:pPr>
            <a:r>
              <a:rPr lang="en-US" dirty="0"/>
              <a:t>Values emerge through a developmental process</a:t>
            </a:r>
          </a:p>
          <a:p>
            <a:pPr marL="0" indent="0">
              <a:buNone/>
            </a:pPr>
            <a:r>
              <a:rPr lang="en-US" dirty="0"/>
              <a:t>Just as cognitive skills develop so does our ability to choose right from wrong. 	</a:t>
            </a:r>
          </a:p>
        </p:txBody>
      </p:sp>
    </p:spTree>
    <p:extLst>
      <p:ext uri="{BB962C8B-B14F-4D97-AF65-F5344CB8AC3E}">
        <p14:creationId xmlns:p14="http://schemas.microsoft.com/office/powerpoint/2010/main" val="109595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6F08357-C315-2243-8193-433153C84D84}"/>
              </a:ext>
            </a:extLst>
          </p:cNvPr>
          <p:cNvPicPr>
            <a:picLocks noGrp="1" noChangeAspect="1"/>
          </p:cNvPicPr>
          <p:nvPr>
            <p:ph type="pic" sz="quarter" idx="36"/>
          </p:nvPr>
        </p:nvPicPr>
        <p:blipFill>
          <a:blip r:embed="rId2"/>
          <a:srcRect t="3602" b="3602"/>
          <a:stretch>
            <a:fillRect/>
          </a:stretch>
        </p:blipFill>
        <p:spPr>
          <a:xfrm>
            <a:off x="5974656" y="-517998"/>
            <a:ext cx="5753000" cy="7195429"/>
          </a:xfrm>
        </p:spPr>
      </p:pic>
      <p:sp>
        <p:nvSpPr>
          <p:cNvPr id="4" name="Text Placeholder 3">
            <a:extLst>
              <a:ext uri="{FF2B5EF4-FFF2-40B4-BE49-F238E27FC236}">
                <a16:creationId xmlns:a16="http://schemas.microsoft.com/office/drawing/2014/main" id="{5C4B4E85-57C6-F44B-8E49-B4A343786916}"/>
              </a:ext>
            </a:extLst>
          </p:cNvPr>
          <p:cNvSpPr>
            <a:spLocks noGrp="1"/>
          </p:cNvSpPr>
          <p:nvPr>
            <p:ph type="body" sz="quarter" idx="32"/>
          </p:nvPr>
        </p:nvSpPr>
        <p:spPr>
          <a:xfrm>
            <a:off x="0" y="1007999"/>
            <a:ext cx="961259" cy="3908557"/>
          </a:xfrm>
        </p:spPr>
        <p:txBody>
          <a:bodyPr/>
          <a:lstStyle/>
          <a:p>
            <a:r>
              <a:rPr lang="en-US" b="1" i="1" dirty="0" err="1"/>
              <a:t>Compari</a:t>
            </a:r>
            <a:r>
              <a:rPr lang="en-US" b="1" i="1" dirty="0"/>
              <a:t>-son of Erikson’s and Kohlberg’s Models</a:t>
            </a:r>
          </a:p>
        </p:txBody>
      </p:sp>
      <p:sp>
        <p:nvSpPr>
          <p:cNvPr id="6" name="Slide Number Placeholder 5">
            <a:extLst>
              <a:ext uri="{FF2B5EF4-FFF2-40B4-BE49-F238E27FC236}">
                <a16:creationId xmlns:a16="http://schemas.microsoft.com/office/drawing/2014/main" id="{4B7ABD40-9AD5-F64D-A173-264002AEC629}"/>
              </a:ext>
            </a:extLst>
          </p:cNvPr>
          <p:cNvSpPr>
            <a:spLocks noGrp="1"/>
          </p:cNvSpPr>
          <p:nvPr>
            <p:ph type="sldNum" sz="quarter" idx="33"/>
          </p:nvPr>
        </p:nvSpPr>
        <p:spPr/>
        <p:txBody>
          <a:bodyPr/>
          <a:lstStyle/>
          <a:p>
            <a:fld id="{19B51A1E-902D-48AF-9020-955120F399B6}" type="slidenum">
              <a:rPr lang="en-ZA" smtClean="0"/>
              <a:pPr/>
              <a:t>9</a:t>
            </a:fld>
            <a:endParaRPr lang="en-ZA" dirty="0"/>
          </a:p>
        </p:txBody>
      </p:sp>
      <p:pic>
        <p:nvPicPr>
          <p:cNvPr id="10" name="Picture 9">
            <a:extLst>
              <a:ext uri="{FF2B5EF4-FFF2-40B4-BE49-F238E27FC236}">
                <a16:creationId xmlns:a16="http://schemas.microsoft.com/office/drawing/2014/main" id="{4753405C-D18D-D042-920B-E9DA7EEA3A34}"/>
              </a:ext>
            </a:extLst>
          </p:cNvPr>
          <p:cNvPicPr>
            <a:picLocks noChangeAspect="1"/>
          </p:cNvPicPr>
          <p:nvPr/>
        </p:nvPicPr>
        <p:blipFill>
          <a:blip r:embed="rId3"/>
          <a:stretch>
            <a:fillRect/>
          </a:stretch>
        </p:blipFill>
        <p:spPr>
          <a:xfrm>
            <a:off x="1099931" y="-442357"/>
            <a:ext cx="5049078" cy="7510328"/>
          </a:xfrm>
          <a:prstGeom prst="rect">
            <a:avLst/>
          </a:prstGeom>
        </p:spPr>
      </p:pic>
    </p:spTree>
    <p:extLst>
      <p:ext uri="{BB962C8B-B14F-4D97-AF65-F5344CB8AC3E}">
        <p14:creationId xmlns:p14="http://schemas.microsoft.com/office/powerpoint/2010/main" val="331250069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1107</Words>
  <Application>Microsoft Macintosh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Corbel</vt:lpstr>
      <vt:lpstr>Times New Roman</vt:lpstr>
      <vt:lpstr>Office Theme</vt:lpstr>
      <vt:lpstr>Anthropological or  Values – Based Spirituality</vt:lpstr>
      <vt:lpstr>Classical Virtues</vt:lpstr>
      <vt:lpstr>7 Godly Virtues</vt:lpstr>
      <vt:lpstr>Expanding the List of Virtues</vt:lpstr>
      <vt:lpstr>Virtues and Values</vt:lpstr>
      <vt:lpstr>Catholic vs Evangelical Foundations to Spirituality</vt:lpstr>
      <vt:lpstr>Psychological and Educational Theories of Development</vt:lpstr>
      <vt:lpstr>Kohlberg and Moral Development</vt:lpstr>
      <vt:lpstr>PowerPoint Presentation</vt:lpstr>
      <vt:lpstr>Stages of Personal Spiritual (Mystical) Development</vt:lpstr>
      <vt:lpstr>LIFE PHASES ROADMAP</vt:lpstr>
      <vt:lpstr>Your Inner Urban Journey</vt:lpstr>
      <vt:lpstr>Malow’s Hierarchy of Need</vt:lpstr>
      <vt:lpstr>Comparison of Economic Values and Spiritual Values</vt:lpstr>
      <vt:lpstr>Maslow’s Hierarch of Needs  There is no research basis for one level leading to the next.  Premise:  Before a person can engage in higher values such as justice they must meet their basic needs such as food and shelter.   Rokeach  Developed the idea of Value systems  Terminal values are ends in themselves    </vt:lpstr>
      <vt:lpstr>The Tonna-Hall Inventory</vt:lpstr>
      <vt:lpstr>PowerPoint Presentation</vt:lpstr>
      <vt:lpstr>PowerPoint Presentation</vt:lpstr>
      <vt:lpstr>??? Comparison of Economic Values and Spiritual Values</vt:lpstr>
      <vt:lpstr>Expansion from individual to community to movement to nations</vt:lpstr>
      <vt:lpstr>Next: How Does the Urban Context Impact these Life Stages and Values?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Viv Grigg</dc:creator>
  <cp:lastModifiedBy/>
  <cp:revision>1</cp:revision>
  <dcterms:created xsi:type="dcterms:W3CDTF">2018-11-30T00:16:31Z</dcterms:created>
  <dcterms:modified xsi:type="dcterms:W3CDTF">2020-02-16T04:18:55Z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2018-08-01T18:28:11.6786671Z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